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  <p:sldMasterId id="2147483975" r:id="rId2"/>
    <p:sldMasterId id="2147484009" r:id="rId3"/>
  </p:sldMasterIdLst>
  <p:sldIdLst>
    <p:sldId id="286" r:id="rId4"/>
    <p:sldId id="302" r:id="rId5"/>
    <p:sldId id="287" r:id="rId6"/>
    <p:sldId id="280" r:id="rId7"/>
    <p:sldId id="278" r:id="rId8"/>
    <p:sldId id="279" r:id="rId9"/>
    <p:sldId id="257" r:id="rId10"/>
    <p:sldId id="281" r:id="rId11"/>
    <p:sldId id="262" r:id="rId12"/>
    <p:sldId id="288" r:id="rId13"/>
    <p:sldId id="289" r:id="rId14"/>
    <p:sldId id="264" r:id="rId15"/>
    <p:sldId id="266" r:id="rId16"/>
    <p:sldId id="297" r:id="rId17"/>
    <p:sldId id="290" r:id="rId18"/>
    <p:sldId id="267" r:id="rId19"/>
    <p:sldId id="291" r:id="rId20"/>
    <p:sldId id="268" r:id="rId21"/>
    <p:sldId id="292" r:id="rId22"/>
    <p:sldId id="293" r:id="rId23"/>
    <p:sldId id="294" r:id="rId24"/>
    <p:sldId id="295" r:id="rId25"/>
    <p:sldId id="296" r:id="rId26"/>
    <p:sldId id="259" r:id="rId27"/>
    <p:sldId id="298" r:id="rId28"/>
    <p:sldId id="283" r:id="rId29"/>
    <p:sldId id="30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D9F27-D4E9-44C3-8F5B-F49FE41D73F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BD64050-A6D0-4229-828B-F1FB19CC10BF}">
      <dgm:prSet phldrT="[Texto]" custT="1"/>
      <dgm:spPr/>
      <dgm:t>
        <a:bodyPr/>
        <a:lstStyle/>
        <a:p>
          <a:r>
            <a:rPr lang="es-ES" sz="1600" b="1" dirty="0"/>
            <a:t>Municipios en Salamanca</a:t>
          </a:r>
        </a:p>
      </dgm:t>
    </dgm:pt>
    <dgm:pt modelId="{2D2D2E98-8EDD-4E7D-8931-AB4102199435}" type="parTrans" cxnId="{B61CEF9E-0A99-42ED-8329-F2D4E537D0B6}">
      <dgm:prSet/>
      <dgm:spPr/>
      <dgm:t>
        <a:bodyPr/>
        <a:lstStyle/>
        <a:p>
          <a:endParaRPr lang="es-ES"/>
        </a:p>
      </dgm:t>
    </dgm:pt>
    <dgm:pt modelId="{D618BAE8-8D6E-4D43-A2C4-0C93A984A47A}" type="sibTrans" cxnId="{B61CEF9E-0A99-42ED-8329-F2D4E537D0B6}">
      <dgm:prSet/>
      <dgm:spPr/>
      <dgm:t>
        <a:bodyPr/>
        <a:lstStyle/>
        <a:p>
          <a:endParaRPr lang="es-ES"/>
        </a:p>
      </dgm:t>
    </dgm:pt>
    <dgm:pt modelId="{DF14FF24-0C16-457B-89C6-8559CC077171}">
      <dgm:prSet phldrT="[Texto]"/>
      <dgm:spPr/>
      <dgm:t>
        <a:bodyPr/>
        <a:lstStyle/>
        <a:p>
          <a:r>
            <a:rPr lang="es-ES" dirty="0"/>
            <a:t>El Payo</a:t>
          </a:r>
        </a:p>
      </dgm:t>
    </dgm:pt>
    <dgm:pt modelId="{FDD5F896-CD49-46AA-A8D8-0DE277CD0311}" type="parTrans" cxnId="{3A301D8A-6EBB-43E1-91FC-A63310E84EE0}">
      <dgm:prSet/>
      <dgm:spPr/>
      <dgm:t>
        <a:bodyPr/>
        <a:lstStyle/>
        <a:p>
          <a:endParaRPr lang="es-ES"/>
        </a:p>
      </dgm:t>
    </dgm:pt>
    <dgm:pt modelId="{E025B128-D2FD-45D5-A393-EE13FB383D77}" type="sibTrans" cxnId="{3A301D8A-6EBB-43E1-91FC-A63310E84EE0}">
      <dgm:prSet/>
      <dgm:spPr/>
      <dgm:t>
        <a:bodyPr/>
        <a:lstStyle/>
        <a:p>
          <a:endParaRPr lang="es-ES"/>
        </a:p>
      </dgm:t>
    </dgm:pt>
    <dgm:pt modelId="{9E32647C-6394-473C-B550-4148DA4659BD}">
      <dgm:prSet phldrT="[Texto]"/>
      <dgm:spPr/>
      <dgm:t>
        <a:bodyPr/>
        <a:lstStyle/>
        <a:p>
          <a:r>
            <a:rPr lang="es-ES" dirty="0"/>
            <a:t>La </a:t>
          </a:r>
          <a:r>
            <a:rPr lang="es-ES" dirty="0" err="1"/>
            <a:t>Fregeneda</a:t>
          </a:r>
          <a:endParaRPr lang="es-ES" dirty="0"/>
        </a:p>
      </dgm:t>
    </dgm:pt>
    <dgm:pt modelId="{0F2A654C-0A62-4698-A9EA-3B2187D6D9FD}" type="parTrans" cxnId="{E4A7EF61-6F8C-42CF-918E-69887297BA28}">
      <dgm:prSet/>
      <dgm:spPr/>
      <dgm:t>
        <a:bodyPr/>
        <a:lstStyle/>
        <a:p>
          <a:endParaRPr lang="es-ES"/>
        </a:p>
      </dgm:t>
    </dgm:pt>
    <dgm:pt modelId="{91740016-42EF-4FA6-8E3B-CCC7ED967578}" type="sibTrans" cxnId="{E4A7EF61-6F8C-42CF-918E-69887297BA28}">
      <dgm:prSet/>
      <dgm:spPr/>
      <dgm:t>
        <a:bodyPr/>
        <a:lstStyle/>
        <a:p>
          <a:endParaRPr lang="es-ES"/>
        </a:p>
      </dgm:t>
    </dgm:pt>
    <dgm:pt modelId="{9DA6267E-497C-4E0D-8525-7D1A563373E2}">
      <dgm:prSet phldrT="[Texto]" custT="1"/>
      <dgm:spPr/>
      <dgm:t>
        <a:bodyPr/>
        <a:lstStyle/>
        <a:p>
          <a:r>
            <a:rPr lang="es-ES" sz="1600" b="1" dirty="0"/>
            <a:t>Municipios en la Beira Interior</a:t>
          </a:r>
        </a:p>
      </dgm:t>
    </dgm:pt>
    <dgm:pt modelId="{538DC51B-191A-4BD6-93B2-A21C278AF2A9}" type="parTrans" cxnId="{7D87084D-A844-4DF5-B0D2-DA025B71DF4E}">
      <dgm:prSet/>
      <dgm:spPr/>
      <dgm:t>
        <a:bodyPr/>
        <a:lstStyle/>
        <a:p>
          <a:endParaRPr lang="es-ES"/>
        </a:p>
      </dgm:t>
    </dgm:pt>
    <dgm:pt modelId="{F2E2B7B5-414F-4915-80A1-3BE492F8D0EB}" type="sibTrans" cxnId="{7D87084D-A844-4DF5-B0D2-DA025B71DF4E}">
      <dgm:prSet/>
      <dgm:spPr/>
      <dgm:t>
        <a:bodyPr/>
        <a:lstStyle/>
        <a:p>
          <a:endParaRPr lang="es-ES"/>
        </a:p>
      </dgm:t>
    </dgm:pt>
    <dgm:pt modelId="{F04EADE7-D021-40D5-96A6-676F74B224F8}">
      <dgm:prSet phldrT="[Texto]"/>
      <dgm:spPr/>
      <dgm:t>
        <a:bodyPr/>
        <a:lstStyle/>
        <a:p>
          <a:r>
            <a:rPr lang="es-ES" dirty="0"/>
            <a:t>Almeida</a:t>
          </a:r>
        </a:p>
      </dgm:t>
    </dgm:pt>
    <dgm:pt modelId="{F24D65FA-0110-40F4-8E18-88A9EBE89DE1}" type="parTrans" cxnId="{5C1355E3-F84F-4B04-A2B9-07C0C5BE7A5F}">
      <dgm:prSet/>
      <dgm:spPr/>
      <dgm:t>
        <a:bodyPr/>
        <a:lstStyle/>
        <a:p>
          <a:endParaRPr lang="es-ES"/>
        </a:p>
      </dgm:t>
    </dgm:pt>
    <dgm:pt modelId="{70C5E9CE-177E-4684-B707-3027C3B1FC4D}" type="sibTrans" cxnId="{5C1355E3-F84F-4B04-A2B9-07C0C5BE7A5F}">
      <dgm:prSet/>
      <dgm:spPr/>
      <dgm:t>
        <a:bodyPr/>
        <a:lstStyle/>
        <a:p>
          <a:endParaRPr lang="es-ES"/>
        </a:p>
      </dgm:t>
    </dgm:pt>
    <dgm:pt modelId="{3E6C4BC9-1B16-4D1B-AF56-D8D29FD57B26}">
      <dgm:prSet phldrT="[Texto]"/>
      <dgm:spPr/>
      <dgm:t>
        <a:bodyPr/>
        <a:lstStyle/>
        <a:p>
          <a:r>
            <a:rPr lang="es-ES" dirty="0"/>
            <a:t>Figueira de Castelo Rodrigo</a:t>
          </a:r>
        </a:p>
      </dgm:t>
    </dgm:pt>
    <dgm:pt modelId="{EA40C171-1050-4C2C-8664-7955052BED12}" type="parTrans" cxnId="{D7BE614D-CD13-48E0-9FB5-8D5A1F9803A2}">
      <dgm:prSet/>
      <dgm:spPr/>
      <dgm:t>
        <a:bodyPr/>
        <a:lstStyle/>
        <a:p>
          <a:endParaRPr lang="es-ES"/>
        </a:p>
      </dgm:t>
    </dgm:pt>
    <dgm:pt modelId="{7C8FA165-0DF4-4E2D-9B6E-20B08C52D74E}" type="sibTrans" cxnId="{D7BE614D-CD13-48E0-9FB5-8D5A1F9803A2}">
      <dgm:prSet/>
      <dgm:spPr/>
      <dgm:t>
        <a:bodyPr/>
        <a:lstStyle/>
        <a:p>
          <a:endParaRPr lang="es-ES"/>
        </a:p>
      </dgm:t>
    </dgm:pt>
    <dgm:pt modelId="{7C498636-B3F7-4997-B7D3-26577DB134D5}">
      <dgm:prSet phldrT="[Texto]"/>
      <dgm:spPr/>
      <dgm:t>
        <a:bodyPr/>
        <a:lstStyle/>
        <a:p>
          <a:r>
            <a:rPr lang="es-ES" b="1" dirty="0"/>
            <a:t>Reserva Biológica</a:t>
          </a:r>
        </a:p>
      </dgm:t>
    </dgm:pt>
    <dgm:pt modelId="{ADD641E8-FB28-4447-A0FC-B6E0463BEF59}" type="parTrans" cxnId="{53C6871B-BC3C-448E-9499-A7268489D724}">
      <dgm:prSet/>
      <dgm:spPr/>
      <dgm:t>
        <a:bodyPr/>
        <a:lstStyle/>
        <a:p>
          <a:endParaRPr lang="es-ES"/>
        </a:p>
      </dgm:t>
    </dgm:pt>
    <dgm:pt modelId="{8DC39E7F-43B8-4184-9631-A9A21E6BEBB9}" type="sibTrans" cxnId="{53C6871B-BC3C-448E-9499-A7268489D724}">
      <dgm:prSet/>
      <dgm:spPr/>
      <dgm:t>
        <a:bodyPr/>
        <a:lstStyle/>
        <a:p>
          <a:endParaRPr lang="es-ES"/>
        </a:p>
      </dgm:t>
    </dgm:pt>
    <dgm:pt modelId="{2C4A0E17-6124-4A19-82ED-FFFF47A67A09}">
      <dgm:prSet phldrT="[Texto]"/>
      <dgm:spPr/>
      <dgm:t>
        <a:bodyPr/>
        <a:lstStyle/>
        <a:p>
          <a:r>
            <a:rPr lang="es-ES" dirty="0"/>
            <a:t>Campanarios de </a:t>
          </a:r>
          <a:r>
            <a:rPr lang="es-ES" dirty="0" err="1"/>
            <a:t>Azaba</a:t>
          </a:r>
          <a:endParaRPr lang="es-ES" dirty="0"/>
        </a:p>
      </dgm:t>
    </dgm:pt>
    <dgm:pt modelId="{B25F7C07-C985-4FB1-A772-1BB18B81E606}" type="parTrans" cxnId="{D0E276C0-3E66-41A4-B21F-7B049362EB12}">
      <dgm:prSet/>
      <dgm:spPr/>
      <dgm:t>
        <a:bodyPr/>
        <a:lstStyle/>
        <a:p>
          <a:endParaRPr lang="es-ES"/>
        </a:p>
      </dgm:t>
    </dgm:pt>
    <dgm:pt modelId="{E6B527E6-AE55-4DDE-8826-D5F1BC3384BA}" type="sibTrans" cxnId="{D0E276C0-3E66-41A4-B21F-7B049362EB12}">
      <dgm:prSet/>
      <dgm:spPr/>
      <dgm:t>
        <a:bodyPr/>
        <a:lstStyle/>
        <a:p>
          <a:endParaRPr lang="es-ES"/>
        </a:p>
      </dgm:t>
    </dgm:pt>
    <dgm:pt modelId="{28E320FF-4FD1-4EF5-8331-6F6CC352083C}">
      <dgm:prSet phldrT="[Texto]"/>
      <dgm:spPr/>
      <dgm:t>
        <a:bodyPr/>
        <a:lstStyle/>
        <a:p>
          <a:r>
            <a:rPr lang="es-ES" dirty="0"/>
            <a:t>Villarino de los Aires</a:t>
          </a:r>
        </a:p>
      </dgm:t>
    </dgm:pt>
    <dgm:pt modelId="{0AE2C9AA-87F5-4FD7-9847-4CB87F79A717}" type="parTrans" cxnId="{35FC72F1-CC73-46AC-87AD-946631038ECA}">
      <dgm:prSet/>
      <dgm:spPr/>
      <dgm:t>
        <a:bodyPr/>
        <a:lstStyle/>
        <a:p>
          <a:endParaRPr lang="es-ES"/>
        </a:p>
      </dgm:t>
    </dgm:pt>
    <dgm:pt modelId="{408FCE90-FA47-4108-B289-276C4BFF016A}" type="sibTrans" cxnId="{35FC72F1-CC73-46AC-87AD-946631038ECA}">
      <dgm:prSet/>
      <dgm:spPr/>
      <dgm:t>
        <a:bodyPr/>
        <a:lstStyle/>
        <a:p>
          <a:endParaRPr lang="es-ES"/>
        </a:p>
      </dgm:t>
    </dgm:pt>
    <dgm:pt modelId="{EA241D26-D6EB-4C0C-BA91-72D7D60B4C6A}">
      <dgm:prSet phldrT="[Texto]"/>
      <dgm:spPr/>
      <dgm:t>
        <a:bodyPr/>
        <a:lstStyle/>
        <a:p>
          <a:r>
            <a:rPr lang="es-ES" dirty="0" smtClean="0"/>
            <a:t>Sabugal</a:t>
          </a:r>
          <a:endParaRPr lang="es-ES" dirty="0"/>
        </a:p>
      </dgm:t>
    </dgm:pt>
    <dgm:pt modelId="{C946FFC0-BAD7-443E-88B4-A307244082EB}" type="parTrans" cxnId="{4A747DCE-5C61-499F-A558-3E168EFE4026}">
      <dgm:prSet/>
      <dgm:spPr/>
      <dgm:t>
        <a:bodyPr/>
        <a:lstStyle/>
        <a:p>
          <a:endParaRPr lang="es-ES"/>
        </a:p>
      </dgm:t>
    </dgm:pt>
    <dgm:pt modelId="{D37540C6-AB60-4824-AD24-9590CBFAD5A5}" type="sibTrans" cxnId="{4A747DCE-5C61-499F-A558-3E168EFE4026}">
      <dgm:prSet/>
      <dgm:spPr/>
      <dgm:t>
        <a:bodyPr/>
        <a:lstStyle/>
        <a:p>
          <a:endParaRPr lang="es-ES"/>
        </a:p>
      </dgm:t>
    </dgm:pt>
    <dgm:pt modelId="{56085D3E-A731-47CA-9CEE-D003B17AA766}" type="pres">
      <dgm:prSet presAssocID="{277D9F27-D4E9-44C3-8F5B-F49FE41D73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951474-617F-4D10-89EE-69EC3B7EF8A1}" type="pres">
      <dgm:prSet presAssocID="{BBD64050-A6D0-4229-828B-F1FB19CC10BF}" presName="composite" presStyleCnt="0"/>
      <dgm:spPr/>
    </dgm:pt>
    <dgm:pt modelId="{1841DBCC-EA7F-4271-84C5-3EFF27197DC4}" type="pres">
      <dgm:prSet presAssocID="{BBD64050-A6D0-4229-828B-F1FB19CC10BF}" presName="parentText" presStyleLbl="alignNode1" presStyleIdx="0" presStyleCnt="3" custLinFactNeighborX="-97479" custLinFactNeighborY="-604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16FB52-3EBB-4D98-9FDC-D5731578EACD}" type="pres">
      <dgm:prSet presAssocID="{BBD64050-A6D0-4229-828B-F1FB19CC10B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B96BA2-A6CE-4D87-AECD-41D69DC812A5}" type="pres">
      <dgm:prSet presAssocID="{D618BAE8-8D6E-4D43-A2C4-0C93A984A47A}" presName="sp" presStyleCnt="0"/>
      <dgm:spPr/>
    </dgm:pt>
    <dgm:pt modelId="{A1D03E03-2117-46A4-A40C-4C5C5F33B829}" type="pres">
      <dgm:prSet presAssocID="{9DA6267E-497C-4E0D-8525-7D1A563373E2}" presName="composite" presStyleCnt="0"/>
      <dgm:spPr/>
    </dgm:pt>
    <dgm:pt modelId="{B580E762-7BC1-425B-BD4D-3928D1B88ECC}" type="pres">
      <dgm:prSet presAssocID="{9DA6267E-497C-4E0D-8525-7D1A563373E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2C718A-B9AD-4D75-B6BE-04F533065DBD}" type="pres">
      <dgm:prSet presAssocID="{9DA6267E-497C-4E0D-8525-7D1A563373E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50A8EE-8B2C-436A-870E-E7E63B2563F2}" type="pres">
      <dgm:prSet presAssocID="{F2E2B7B5-414F-4915-80A1-3BE492F8D0EB}" presName="sp" presStyleCnt="0"/>
      <dgm:spPr/>
    </dgm:pt>
    <dgm:pt modelId="{C82A18DD-8550-489D-982E-9D3274E81424}" type="pres">
      <dgm:prSet presAssocID="{7C498636-B3F7-4997-B7D3-26577DB134D5}" presName="composite" presStyleCnt="0"/>
      <dgm:spPr/>
    </dgm:pt>
    <dgm:pt modelId="{0672DC10-4952-49C5-8DFB-E6EB2DC8D416}" type="pres">
      <dgm:prSet presAssocID="{7C498636-B3F7-4997-B7D3-26577DB134D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9AFCA0-679E-4FE0-824B-2BA0EB238673}" type="pres">
      <dgm:prSet presAssocID="{7C498636-B3F7-4997-B7D3-26577DB134D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E276C0-3E66-41A4-B21F-7B049362EB12}" srcId="{7C498636-B3F7-4997-B7D3-26577DB134D5}" destId="{2C4A0E17-6124-4A19-82ED-FFFF47A67A09}" srcOrd="0" destOrd="0" parTransId="{B25F7C07-C985-4FB1-A772-1BB18B81E606}" sibTransId="{E6B527E6-AE55-4DDE-8826-D5F1BC3384BA}"/>
    <dgm:cxn modelId="{CC6A1F42-B645-4100-ABF7-60E9866F8757}" type="presOf" srcId="{BBD64050-A6D0-4229-828B-F1FB19CC10BF}" destId="{1841DBCC-EA7F-4271-84C5-3EFF27197DC4}" srcOrd="0" destOrd="0" presId="urn:microsoft.com/office/officeart/2005/8/layout/chevron2"/>
    <dgm:cxn modelId="{F950F99E-4C2A-40CE-B555-D3E5C01E59FD}" type="presOf" srcId="{28E320FF-4FD1-4EF5-8331-6F6CC352083C}" destId="{7C16FB52-3EBB-4D98-9FDC-D5731578EACD}" srcOrd="0" destOrd="2" presId="urn:microsoft.com/office/officeart/2005/8/layout/chevron2"/>
    <dgm:cxn modelId="{7D87084D-A844-4DF5-B0D2-DA025B71DF4E}" srcId="{277D9F27-D4E9-44C3-8F5B-F49FE41D73FD}" destId="{9DA6267E-497C-4E0D-8525-7D1A563373E2}" srcOrd="1" destOrd="0" parTransId="{538DC51B-191A-4BD6-93B2-A21C278AF2A9}" sibTransId="{F2E2B7B5-414F-4915-80A1-3BE492F8D0EB}"/>
    <dgm:cxn modelId="{D7BE614D-CD13-48E0-9FB5-8D5A1F9803A2}" srcId="{9DA6267E-497C-4E0D-8525-7D1A563373E2}" destId="{3E6C4BC9-1B16-4D1B-AF56-D8D29FD57B26}" srcOrd="1" destOrd="0" parTransId="{EA40C171-1050-4C2C-8664-7955052BED12}" sibTransId="{7C8FA165-0DF4-4E2D-9B6E-20B08C52D74E}"/>
    <dgm:cxn modelId="{4A747DCE-5C61-499F-A558-3E168EFE4026}" srcId="{9DA6267E-497C-4E0D-8525-7D1A563373E2}" destId="{EA241D26-D6EB-4C0C-BA91-72D7D60B4C6A}" srcOrd="2" destOrd="0" parTransId="{C946FFC0-BAD7-443E-88B4-A307244082EB}" sibTransId="{D37540C6-AB60-4824-AD24-9590CBFAD5A5}"/>
    <dgm:cxn modelId="{21601F8A-3860-41B7-88F1-8D4C6E35C226}" type="presOf" srcId="{2C4A0E17-6124-4A19-82ED-FFFF47A67A09}" destId="{8E9AFCA0-679E-4FE0-824B-2BA0EB238673}" srcOrd="0" destOrd="0" presId="urn:microsoft.com/office/officeart/2005/8/layout/chevron2"/>
    <dgm:cxn modelId="{77F5AB8C-F57B-4CD9-A01A-CFBFBD16E284}" type="presOf" srcId="{9DA6267E-497C-4E0D-8525-7D1A563373E2}" destId="{B580E762-7BC1-425B-BD4D-3928D1B88ECC}" srcOrd="0" destOrd="0" presId="urn:microsoft.com/office/officeart/2005/8/layout/chevron2"/>
    <dgm:cxn modelId="{3F85888B-BD93-4D81-8C36-ECF6F3BA68D3}" type="presOf" srcId="{9E32647C-6394-473C-B550-4148DA4659BD}" destId="{7C16FB52-3EBB-4D98-9FDC-D5731578EACD}" srcOrd="0" destOrd="1" presId="urn:microsoft.com/office/officeart/2005/8/layout/chevron2"/>
    <dgm:cxn modelId="{3A301D8A-6EBB-43E1-91FC-A63310E84EE0}" srcId="{BBD64050-A6D0-4229-828B-F1FB19CC10BF}" destId="{DF14FF24-0C16-457B-89C6-8559CC077171}" srcOrd="0" destOrd="0" parTransId="{FDD5F896-CD49-46AA-A8D8-0DE277CD0311}" sibTransId="{E025B128-D2FD-45D5-A393-EE13FB383D77}"/>
    <dgm:cxn modelId="{35FC72F1-CC73-46AC-87AD-946631038ECA}" srcId="{BBD64050-A6D0-4229-828B-F1FB19CC10BF}" destId="{28E320FF-4FD1-4EF5-8331-6F6CC352083C}" srcOrd="2" destOrd="0" parTransId="{0AE2C9AA-87F5-4FD7-9847-4CB87F79A717}" sibTransId="{408FCE90-FA47-4108-B289-276C4BFF016A}"/>
    <dgm:cxn modelId="{7B4927AD-9886-482F-ABAA-F701C7548C5C}" type="presOf" srcId="{277D9F27-D4E9-44C3-8F5B-F49FE41D73FD}" destId="{56085D3E-A731-47CA-9CEE-D003B17AA766}" srcOrd="0" destOrd="0" presId="urn:microsoft.com/office/officeart/2005/8/layout/chevron2"/>
    <dgm:cxn modelId="{E4A7EF61-6F8C-42CF-918E-69887297BA28}" srcId="{BBD64050-A6D0-4229-828B-F1FB19CC10BF}" destId="{9E32647C-6394-473C-B550-4148DA4659BD}" srcOrd="1" destOrd="0" parTransId="{0F2A654C-0A62-4698-A9EA-3B2187D6D9FD}" sibTransId="{91740016-42EF-4FA6-8E3B-CCC7ED967578}"/>
    <dgm:cxn modelId="{2B53B69B-47EE-42D3-ABBB-A91529C2CA20}" type="presOf" srcId="{3E6C4BC9-1B16-4D1B-AF56-D8D29FD57B26}" destId="{F52C718A-B9AD-4D75-B6BE-04F533065DBD}" srcOrd="0" destOrd="1" presId="urn:microsoft.com/office/officeart/2005/8/layout/chevron2"/>
    <dgm:cxn modelId="{5C1355E3-F84F-4B04-A2B9-07C0C5BE7A5F}" srcId="{9DA6267E-497C-4E0D-8525-7D1A563373E2}" destId="{F04EADE7-D021-40D5-96A6-676F74B224F8}" srcOrd="0" destOrd="0" parTransId="{F24D65FA-0110-40F4-8E18-88A9EBE89DE1}" sibTransId="{70C5E9CE-177E-4684-B707-3027C3B1FC4D}"/>
    <dgm:cxn modelId="{53C6871B-BC3C-448E-9499-A7268489D724}" srcId="{277D9F27-D4E9-44C3-8F5B-F49FE41D73FD}" destId="{7C498636-B3F7-4997-B7D3-26577DB134D5}" srcOrd="2" destOrd="0" parTransId="{ADD641E8-FB28-4447-A0FC-B6E0463BEF59}" sibTransId="{8DC39E7F-43B8-4184-9631-A9A21E6BEBB9}"/>
    <dgm:cxn modelId="{47F24148-9D2D-403D-A3E5-35BF3818E1A2}" type="presOf" srcId="{7C498636-B3F7-4997-B7D3-26577DB134D5}" destId="{0672DC10-4952-49C5-8DFB-E6EB2DC8D416}" srcOrd="0" destOrd="0" presId="urn:microsoft.com/office/officeart/2005/8/layout/chevron2"/>
    <dgm:cxn modelId="{DED753F8-8A8F-48AD-9F20-1807B236EA46}" type="presOf" srcId="{DF14FF24-0C16-457B-89C6-8559CC077171}" destId="{7C16FB52-3EBB-4D98-9FDC-D5731578EACD}" srcOrd="0" destOrd="0" presId="urn:microsoft.com/office/officeart/2005/8/layout/chevron2"/>
    <dgm:cxn modelId="{B61CEF9E-0A99-42ED-8329-F2D4E537D0B6}" srcId="{277D9F27-D4E9-44C3-8F5B-F49FE41D73FD}" destId="{BBD64050-A6D0-4229-828B-F1FB19CC10BF}" srcOrd="0" destOrd="0" parTransId="{2D2D2E98-8EDD-4E7D-8931-AB4102199435}" sibTransId="{D618BAE8-8D6E-4D43-A2C4-0C93A984A47A}"/>
    <dgm:cxn modelId="{A4EFE725-6AE4-4249-B98B-9CCFE618CA45}" type="presOf" srcId="{EA241D26-D6EB-4C0C-BA91-72D7D60B4C6A}" destId="{F52C718A-B9AD-4D75-B6BE-04F533065DBD}" srcOrd="0" destOrd="2" presId="urn:microsoft.com/office/officeart/2005/8/layout/chevron2"/>
    <dgm:cxn modelId="{D69AEDB2-EE68-48C6-A9D4-E2AB79A78E2A}" type="presOf" srcId="{F04EADE7-D021-40D5-96A6-676F74B224F8}" destId="{F52C718A-B9AD-4D75-B6BE-04F533065DBD}" srcOrd="0" destOrd="0" presId="urn:microsoft.com/office/officeart/2005/8/layout/chevron2"/>
    <dgm:cxn modelId="{BBB9072E-354F-4A2B-ADF5-F4558FC0434B}" type="presParOf" srcId="{56085D3E-A731-47CA-9CEE-D003B17AA766}" destId="{E3951474-617F-4D10-89EE-69EC3B7EF8A1}" srcOrd="0" destOrd="0" presId="urn:microsoft.com/office/officeart/2005/8/layout/chevron2"/>
    <dgm:cxn modelId="{F2D1E898-7FDA-47B4-88E9-20FCDD6C72B0}" type="presParOf" srcId="{E3951474-617F-4D10-89EE-69EC3B7EF8A1}" destId="{1841DBCC-EA7F-4271-84C5-3EFF27197DC4}" srcOrd="0" destOrd="0" presId="urn:microsoft.com/office/officeart/2005/8/layout/chevron2"/>
    <dgm:cxn modelId="{F786D2E8-C727-49D9-A0DC-9CECBAF90176}" type="presParOf" srcId="{E3951474-617F-4D10-89EE-69EC3B7EF8A1}" destId="{7C16FB52-3EBB-4D98-9FDC-D5731578EACD}" srcOrd="1" destOrd="0" presId="urn:microsoft.com/office/officeart/2005/8/layout/chevron2"/>
    <dgm:cxn modelId="{49DBDEE8-31EB-4F02-90D2-36C5A0B30B4F}" type="presParOf" srcId="{56085D3E-A731-47CA-9CEE-D003B17AA766}" destId="{88B96BA2-A6CE-4D87-AECD-41D69DC812A5}" srcOrd="1" destOrd="0" presId="urn:microsoft.com/office/officeart/2005/8/layout/chevron2"/>
    <dgm:cxn modelId="{3475B3CB-1A52-472D-A9B3-9A58E956E1E3}" type="presParOf" srcId="{56085D3E-A731-47CA-9CEE-D003B17AA766}" destId="{A1D03E03-2117-46A4-A40C-4C5C5F33B829}" srcOrd="2" destOrd="0" presId="urn:microsoft.com/office/officeart/2005/8/layout/chevron2"/>
    <dgm:cxn modelId="{63E7EDE2-F492-465A-840F-0C1663BC2E95}" type="presParOf" srcId="{A1D03E03-2117-46A4-A40C-4C5C5F33B829}" destId="{B580E762-7BC1-425B-BD4D-3928D1B88ECC}" srcOrd="0" destOrd="0" presId="urn:microsoft.com/office/officeart/2005/8/layout/chevron2"/>
    <dgm:cxn modelId="{F713305B-172F-4C2F-A2FD-80050E1445DE}" type="presParOf" srcId="{A1D03E03-2117-46A4-A40C-4C5C5F33B829}" destId="{F52C718A-B9AD-4D75-B6BE-04F533065DBD}" srcOrd="1" destOrd="0" presId="urn:microsoft.com/office/officeart/2005/8/layout/chevron2"/>
    <dgm:cxn modelId="{E94D8F72-7CBC-45D2-824A-CCF79F2142B3}" type="presParOf" srcId="{56085D3E-A731-47CA-9CEE-D003B17AA766}" destId="{2050A8EE-8B2C-436A-870E-E7E63B2563F2}" srcOrd="3" destOrd="0" presId="urn:microsoft.com/office/officeart/2005/8/layout/chevron2"/>
    <dgm:cxn modelId="{9187C68B-6BF4-46CA-B754-8BA8E58E7233}" type="presParOf" srcId="{56085D3E-A731-47CA-9CEE-D003B17AA766}" destId="{C82A18DD-8550-489D-982E-9D3274E81424}" srcOrd="4" destOrd="0" presId="urn:microsoft.com/office/officeart/2005/8/layout/chevron2"/>
    <dgm:cxn modelId="{8169984B-65D9-400F-A8DC-4F4DAA93A71F}" type="presParOf" srcId="{C82A18DD-8550-489D-982E-9D3274E81424}" destId="{0672DC10-4952-49C5-8DFB-E6EB2DC8D416}" srcOrd="0" destOrd="0" presId="urn:microsoft.com/office/officeart/2005/8/layout/chevron2"/>
    <dgm:cxn modelId="{F6D3B6DA-3ED3-463E-AC44-CC034E1864D3}" type="presParOf" srcId="{C82A18DD-8550-489D-982E-9D3274E81424}" destId="{8E9AFCA0-679E-4FE0-824B-2BA0EB2386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217434-DE55-4BEE-9FFC-7F51672737CB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F09C7B19-D50F-40CA-B7C7-0E4402A91111}">
      <dgm:prSet phldrT="[Texto]"/>
      <dgm:spPr/>
      <dgm:t>
        <a:bodyPr/>
        <a:lstStyle/>
        <a:p>
          <a:r>
            <a:rPr lang="es-ES" dirty="0"/>
            <a:t>Reuniones Técnicas del grupo de trabajo</a:t>
          </a:r>
        </a:p>
      </dgm:t>
    </dgm:pt>
    <dgm:pt modelId="{88C2FFD4-82E2-4205-B25C-035C4995164B}" type="parTrans" cxnId="{95573698-15FE-4E6D-8F80-53FA18A669BD}">
      <dgm:prSet/>
      <dgm:spPr/>
      <dgm:t>
        <a:bodyPr/>
        <a:lstStyle/>
        <a:p>
          <a:endParaRPr lang="es-ES"/>
        </a:p>
      </dgm:t>
    </dgm:pt>
    <dgm:pt modelId="{D906ADF2-6B94-4863-96E7-2321CFEF692E}" type="sibTrans" cxnId="{95573698-15FE-4E6D-8F80-53FA18A669BD}">
      <dgm:prSet/>
      <dgm:spPr/>
      <dgm:t>
        <a:bodyPr/>
        <a:lstStyle/>
        <a:p>
          <a:endParaRPr lang="es-ES"/>
        </a:p>
      </dgm:t>
    </dgm:pt>
    <dgm:pt modelId="{85365BFE-79C4-4233-9275-44D0C0213B41}">
      <dgm:prSet phldrT="[Texto]"/>
      <dgm:spPr/>
      <dgm:t>
        <a:bodyPr/>
        <a:lstStyle/>
        <a:p>
          <a:r>
            <a:rPr lang="es-ES" dirty="0"/>
            <a:t>Seminarios y Congreso</a:t>
          </a:r>
        </a:p>
      </dgm:t>
    </dgm:pt>
    <dgm:pt modelId="{DEF894E1-2400-4D28-9AD3-07097C01401A}" type="parTrans" cxnId="{9F158D3B-28E0-4873-8199-14D03E35B2F5}">
      <dgm:prSet/>
      <dgm:spPr/>
      <dgm:t>
        <a:bodyPr/>
        <a:lstStyle/>
        <a:p>
          <a:endParaRPr lang="es-ES"/>
        </a:p>
      </dgm:t>
    </dgm:pt>
    <dgm:pt modelId="{C3F8AFF3-3240-4CBF-A3E4-4F395E25183D}" type="sibTrans" cxnId="{9F158D3B-28E0-4873-8199-14D03E35B2F5}">
      <dgm:prSet/>
      <dgm:spPr/>
      <dgm:t>
        <a:bodyPr/>
        <a:lstStyle/>
        <a:p>
          <a:endParaRPr lang="es-ES"/>
        </a:p>
      </dgm:t>
    </dgm:pt>
    <dgm:pt modelId="{C4AAFA70-7828-4C5A-8A2C-1982E1D3A153}">
      <dgm:prSet phldrT="[Texto]"/>
      <dgm:spPr/>
      <dgm:t>
        <a:bodyPr/>
        <a:lstStyle/>
        <a:p>
          <a:pPr algn="ctr"/>
          <a:r>
            <a:rPr lang="es-ES" baseline="0" dirty="0"/>
            <a:t>Informes de seguimiento e informe final</a:t>
          </a:r>
          <a:endParaRPr lang="es-ES" dirty="0"/>
        </a:p>
      </dgm:t>
    </dgm:pt>
    <dgm:pt modelId="{D96C31B1-D750-4F67-865F-5A30F48362EA}" type="parTrans" cxnId="{C48551CF-B35C-43B3-B122-582456933B94}">
      <dgm:prSet/>
      <dgm:spPr/>
      <dgm:t>
        <a:bodyPr/>
        <a:lstStyle/>
        <a:p>
          <a:endParaRPr lang="es-ES"/>
        </a:p>
      </dgm:t>
    </dgm:pt>
    <dgm:pt modelId="{0C56CADD-D1C2-4912-9835-9A0E9C5E4172}" type="sibTrans" cxnId="{C48551CF-B35C-43B3-B122-582456933B94}">
      <dgm:prSet/>
      <dgm:spPr/>
      <dgm:t>
        <a:bodyPr/>
        <a:lstStyle/>
        <a:p>
          <a:endParaRPr lang="es-ES"/>
        </a:p>
      </dgm:t>
    </dgm:pt>
    <dgm:pt modelId="{2C4A0564-1FB6-4BDD-B831-AA37D5DB9DF0}" type="pres">
      <dgm:prSet presAssocID="{01217434-DE55-4BEE-9FFC-7F51672737C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88FC094-AC85-4D49-9BA0-87DA5DAABFC2}" type="pres">
      <dgm:prSet presAssocID="{F09C7B19-D50F-40CA-B7C7-0E4402A91111}" presName="composite" presStyleCnt="0"/>
      <dgm:spPr/>
    </dgm:pt>
    <dgm:pt modelId="{6B48A253-2CDC-41E0-86FD-938B9E477F18}" type="pres">
      <dgm:prSet presAssocID="{F09C7B19-D50F-40CA-B7C7-0E4402A91111}" presName="bentUpArrow1" presStyleLbl="alignImgPlace1" presStyleIdx="0" presStyleCnt="2" custScaleX="64159" custScaleY="72620" custLinFactNeighborX="24509" custLinFactNeighborY="-12642"/>
      <dgm:spPr/>
    </dgm:pt>
    <dgm:pt modelId="{26A5B5B4-6A5A-4E00-9B4B-265FD1B6D662}" type="pres">
      <dgm:prSet presAssocID="{F09C7B19-D50F-40CA-B7C7-0E4402A9111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35C734-9ABE-4208-827D-122711BFA051}" type="pres">
      <dgm:prSet presAssocID="{F09C7B19-D50F-40CA-B7C7-0E4402A91111}" presName="ChildText" presStyleLbl="revTx" presStyleIdx="0" presStyleCnt="2" custScaleX="105308">
        <dgm:presLayoutVars>
          <dgm:chMax val="0"/>
          <dgm:chPref val="0"/>
          <dgm:bulletEnabled val="1"/>
        </dgm:presLayoutVars>
      </dgm:prSet>
      <dgm:spPr/>
    </dgm:pt>
    <dgm:pt modelId="{8428633A-FCFF-45C9-9FA5-6A618F968F18}" type="pres">
      <dgm:prSet presAssocID="{D906ADF2-6B94-4863-96E7-2321CFEF692E}" presName="sibTrans" presStyleCnt="0"/>
      <dgm:spPr/>
    </dgm:pt>
    <dgm:pt modelId="{B7582860-0ADB-4FEB-B19C-2C2A25DF96ED}" type="pres">
      <dgm:prSet presAssocID="{85365BFE-79C4-4233-9275-44D0C0213B41}" presName="composite" presStyleCnt="0"/>
      <dgm:spPr/>
    </dgm:pt>
    <dgm:pt modelId="{001A894A-2814-4E18-911E-4C6B40978724}" type="pres">
      <dgm:prSet presAssocID="{85365BFE-79C4-4233-9275-44D0C0213B41}" presName="bentUpArrow1" presStyleLbl="alignImgPlace1" presStyleIdx="1" presStyleCnt="2" custScaleX="64097" custScaleY="65693" custLinFactNeighborX="21065" custLinFactNeighborY="-14772"/>
      <dgm:spPr/>
    </dgm:pt>
    <dgm:pt modelId="{17E586CD-F976-4B12-BE05-63090F620E29}" type="pres">
      <dgm:prSet presAssocID="{85365BFE-79C4-4233-9275-44D0C0213B4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01922B-0333-483B-8079-563B994D5411}" type="pres">
      <dgm:prSet presAssocID="{85365BFE-79C4-4233-9275-44D0C0213B41}" presName="ChildText" presStyleLbl="revTx" presStyleIdx="1" presStyleCnt="2" custScaleX="89908">
        <dgm:presLayoutVars>
          <dgm:chMax val="0"/>
          <dgm:chPref val="0"/>
          <dgm:bulletEnabled val="1"/>
        </dgm:presLayoutVars>
      </dgm:prSet>
      <dgm:spPr/>
    </dgm:pt>
    <dgm:pt modelId="{F89A6A94-87E7-4114-827D-A4463FFB2A92}" type="pres">
      <dgm:prSet presAssocID="{C3F8AFF3-3240-4CBF-A3E4-4F395E25183D}" presName="sibTrans" presStyleCnt="0"/>
      <dgm:spPr/>
    </dgm:pt>
    <dgm:pt modelId="{A141878D-712C-4581-A6B6-D00AA6916739}" type="pres">
      <dgm:prSet presAssocID="{C4AAFA70-7828-4C5A-8A2C-1982E1D3A153}" presName="composite" presStyleCnt="0"/>
      <dgm:spPr/>
    </dgm:pt>
    <dgm:pt modelId="{8013E990-2500-4333-8745-674CE517EBBF}" type="pres">
      <dgm:prSet presAssocID="{C4AAFA70-7828-4C5A-8A2C-1982E1D3A153}" presName="ParentText" presStyleLbl="node1" presStyleIdx="2" presStyleCnt="3" custLinFactNeighborX="8572" custLinFactNeighborY="-1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23FCB8-810D-4970-B292-97327803AF60}" type="presOf" srcId="{01217434-DE55-4BEE-9FFC-7F51672737CB}" destId="{2C4A0564-1FB6-4BDD-B831-AA37D5DB9DF0}" srcOrd="0" destOrd="0" presId="urn:microsoft.com/office/officeart/2005/8/layout/StepDownProcess"/>
    <dgm:cxn modelId="{7596E597-EE0C-4B6C-8339-512028A02BEE}" type="presOf" srcId="{F09C7B19-D50F-40CA-B7C7-0E4402A91111}" destId="{26A5B5B4-6A5A-4E00-9B4B-265FD1B6D662}" srcOrd="0" destOrd="0" presId="urn:microsoft.com/office/officeart/2005/8/layout/StepDownProcess"/>
    <dgm:cxn modelId="{9F158D3B-28E0-4873-8199-14D03E35B2F5}" srcId="{01217434-DE55-4BEE-9FFC-7F51672737CB}" destId="{85365BFE-79C4-4233-9275-44D0C0213B41}" srcOrd="1" destOrd="0" parTransId="{DEF894E1-2400-4D28-9AD3-07097C01401A}" sibTransId="{C3F8AFF3-3240-4CBF-A3E4-4F395E25183D}"/>
    <dgm:cxn modelId="{95573698-15FE-4E6D-8F80-53FA18A669BD}" srcId="{01217434-DE55-4BEE-9FFC-7F51672737CB}" destId="{F09C7B19-D50F-40CA-B7C7-0E4402A91111}" srcOrd="0" destOrd="0" parTransId="{88C2FFD4-82E2-4205-B25C-035C4995164B}" sibTransId="{D906ADF2-6B94-4863-96E7-2321CFEF692E}"/>
    <dgm:cxn modelId="{4ED40E7D-D8EC-4289-9C45-4431464DB143}" type="presOf" srcId="{85365BFE-79C4-4233-9275-44D0C0213B41}" destId="{17E586CD-F976-4B12-BE05-63090F620E29}" srcOrd="0" destOrd="0" presId="urn:microsoft.com/office/officeart/2005/8/layout/StepDownProcess"/>
    <dgm:cxn modelId="{1D3BD35E-EC5F-45EF-8E21-50D69123FDED}" type="presOf" srcId="{C4AAFA70-7828-4C5A-8A2C-1982E1D3A153}" destId="{8013E990-2500-4333-8745-674CE517EBBF}" srcOrd="0" destOrd="0" presId="urn:microsoft.com/office/officeart/2005/8/layout/StepDownProcess"/>
    <dgm:cxn modelId="{C48551CF-B35C-43B3-B122-582456933B94}" srcId="{01217434-DE55-4BEE-9FFC-7F51672737CB}" destId="{C4AAFA70-7828-4C5A-8A2C-1982E1D3A153}" srcOrd="2" destOrd="0" parTransId="{D96C31B1-D750-4F67-865F-5A30F48362EA}" sibTransId="{0C56CADD-D1C2-4912-9835-9A0E9C5E4172}"/>
    <dgm:cxn modelId="{52447743-2EE4-4764-AA22-55AC6F1DF0DA}" type="presParOf" srcId="{2C4A0564-1FB6-4BDD-B831-AA37D5DB9DF0}" destId="{288FC094-AC85-4D49-9BA0-87DA5DAABFC2}" srcOrd="0" destOrd="0" presId="urn:microsoft.com/office/officeart/2005/8/layout/StepDownProcess"/>
    <dgm:cxn modelId="{474BD022-00F8-4556-A250-79601F847843}" type="presParOf" srcId="{288FC094-AC85-4D49-9BA0-87DA5DAABFC2}" destId="{6B48A253-2CDC-41E0-86FD-938B9E477F18}" srcOrd="0" destOrd="0" presId="urn:microsoft.com/office/officeart/2005/8/layout/StepDownProcess"/>
    <dgm:cxn modelId="{C08E2EC8-72F7-40DC-9423-79703F3510B6}" type="presParOf" srcId="{288FC094-AC85-4D49-9BA0-87DA5DAABFC2}" destId="{26A5B5B4-6A5A-4E00-9B4B-265FD1B6D662}" srcOrd="1" destOrd="0" presId="urn:microsoft.com/office/officeart/2005/8/layout/StepDownProcess"/>
    <dgm:cxn modelId="{8F662F21-7850-4D28-AFAA-977366A36B66}" type="presParOf" srcId="{288FC094-AC85-4D49-9BA0-87DA5DAABFC2}" destId="{5235C734-9ABE-4208-827D-122711BFA051}" srcOrd="2" destOrd="0" presId="urn:microsoft.com/office/officeart/2005/8/layout/StepDownProcess"/>
    <dgm:cxn modelId="{C108CE10-FFA1-46C9-85ED-0A41A573C891}" type="presParOf" srcId="{2C4A0564-1FB6-4BDD-B831-AA37D5DB9DF0}" destId="{8428633A-FCFF-45C9-9FA5-6A618F968F18}" srcOrd="1" destOrd="0" presId="urn:microsoft.com/office/officeart/2005/8/layout/StepDownProcess"/>
    <dgm:cxn modelId="{122D49DD-66A9-448B-B0FD-63F109F7D813}" type="presParOf" srcId="{2C4A0564-1FB6-4BDD-B831-AA37D5DB9DF0}" destId="{B7582860-0ADB-4FEB-B19C-2C2A25DF96ED}" srcOrd="2" destOrd="0" presId="urn:microsoft.com/office/officeart/2005/8/layout/StepDownProcess"/>
    <dgm:cxn modelId="{56DFC3E3-3B40-46BC-A741-E5FEE2D95B13}" type="presParOf" srcId="{B7582860-0ADB-4FEB-B19C-2C2A25DF96ED}" destId="{001A894A-2814-4E18-911E-4C6B40978724}" srcOrd="0" destOrd="0" presId="urn:microsoft.com/office/officeart/2005/8/layout/StepDownProcess"/>
    <dgm:cxn modelId="{AC7297AB-4D4D-4A72-89D0-1A7FA892B138}" type="presParOf" srcId="{B7582860-0ADB-4FEB-B19C-2C2A25DF96ED}" destId="{17E586CD-F976-4B12-BE05-63090F620E29}" srcOrd="1" destOrd="0" presId="urn:microsoft.com/office/officeart/2005/8/layout/StepDownProcess"/>
    <dgm:cxn modelId="{ABCF0739-259F-45BF-909F-8968C7B955CC}" type="presParOf" srcId="{B7582860-0ADB-4FEB-B19C-2C2A25DF96ED}" destId="{B201922B-0333-483B-8079-563B994D5411}" srcOrd="2" destOrd="0" presId="urn:microsoft.com/office/officeart/2005/8/layout/StepDownProcess"/>
    <dgm:cxn modelId="{B5D2B8C7-B13D-471B-ADE7-E8D352CE66A2}" type="presParOf" srcId="{2C4A0564-1FB6-4BDD-B831-AA37D5DB9DF0}" destId="{F89A6A94-87E7-4114-827D-A4463FFB2A92}" srcOrd="3" destOrd="0" presId="urn:microsoft.com/office/officeart/2005/8/layout/StepDownProcess"/>
    <dgm:cxn modelId="{A2A26C5C-7171-4444-A9E8-D30C57DCA290}" type="presParOf" srcId="{2C4A0564-1FB6-4BDD-B831-AA37D5DB9DF0}" destId="{A141878D-712C-4581-A6B6-D00AA6916739}" srcOrd="4" destOrd="0" presId="urn:microsoft.com/office/officeart/2005/8/layout/StepDownProcess"/>
    <dgm:cxn modelId="{9A0B9720-FCF2-462E-97A9-A4D0D807569B}" type="presParOf" srcId="{A141878D-712C-4581-A6B6-D00AA6916739}" destId="{8013E990-2500-4333-8745-674CE517EBB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1DBCC-EA7F-4271-84C5-3EFF27197DC4}">
      <dsp:nvSpPr>
        <dsp:cNvPr id="0" name=""/>
        <dsp:cNvSpPr/>
      </dsp:nvSpPr>
      <dsp:spPr>
        <a:xfrm rot="5400000">
          <a:off x="-247397" y="247397"/>
          <a:ext cx="1649318" cy="1154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Municipios en Salamanca</a:t>
          </a:r>
        </a:p>
      </dsp:txBody>
      <dsp:txXfrm rot="-5400000">
        <a:off x="1" y="577260"/>
        <a:ext cx="1154522" cy="494796"/>
      </dsp:txXfrm>
    </dsp:sp>
    <dsp:sp modelId="{7C16FB52-3EBB-4D98-9FDC-D5731578EACD}">
      <dsp:nvSpPr>
        <dsp:cNvPr id="0" name=""/>
        <dsp:cNvSpPr/>
      </dsp:nvSpPr>
      <dsp:spPr>
        <a:xfrm rot="5400000">
          <a:off x="2744690" y="-1586247"/>
          <a:ext cx="1072620" cy="4252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El Payo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La </a:t>
          </a:r>
          <a:r>
            <a:rPr lang="es-ES" sz="2200" kern="1200" dirty="0" err="1"/>
            <a:t>Fregeneda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Villarino de los Aires</a:t>
          </a:r>
        </a:p>
      </dsp:txBody>
      <dsp:txXfrm rot="-5400000">
        <a:off x="1154523" y="56281"/>
        <a:ext cx="4200595" cy="967898"/>
      </dsp:txXfrm>
    </dsp:sp>
    <dsp:sp modelId="{B580E762-7BC1-425B-BD4D-3928D1B88ECC}">
      <dsp:nvSpPr>
        <dsp:cNvPr id="0" name=""/>
        <dsp:cNvSpPr/>
      </dsp:nvSpPr>
      <dsp:spPr>
        <a:xfrm rot="5400000">
          <a:off x="-247397" y="1707269"/>
          <a:ext cx="1649318" cy="1154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Municipios en la Beira Interior</a:t>
          </a:r>
        </a:p>
      </dsp:txBody>
      <dsp:txXfrm rot="-5400000">
        <a:off x="1" y="2037132"/>
        <a:ext cx="1154522" cy="494796"/>
      </dsp:txXfrm>
    </dsp:sp>
    <dsp:sp modelId="{F52C718A-B9AD-4D75-B6BE-04F533065DBD}">
      <dsp:nvSpPr>
        <dsp:cNvPr id="0" name=""/>
        <dsp:cNvSpPr/>
      </dsp:nvSpPr>
      <dsp:spPr>
        <a:xfrm rot="5400000">
          <a:off x="2744972" y="-130578"/>
          <a:ext cx="1072056" cy="4252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Almeida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Figueira de Castelo Rodrigo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Sabugal</a:t>
          </a:r>
          <a:endParaRPr lang="es-ES" sz="2200" kern="1200" dirty="0"/>
        </a:p>
      </dsp:txBody>
      <dsp:txXfrm rot="-5400000">
        <a:off x="1154523" y="1512204"/>
        <a:ext cx="4200623" cy="967390"/>
      </dsp:txXfrm>
    </dsp:sp>
    <dsp:sp modelId="{0672DC10-4952-49C5-8DFB-E6EB2DC8D416}">
      <dsp:nvSpPr>
        <dsp:cNvPr id="0" name=""/>
        <dsp:cNvSpPr/>
      </dsp:nvSpPr>
      <dsp:spPr>
        <a:xfrm rot="5400000">
          <a:off x="-247397" y="3163219"/>
          <a:ext cx="1649318" cy="1154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Reserva Biológica</a:t>
          </a:r>
        </a:p>
      </dsp:txBody>
      <dsp:txXfrm rot="-5400000">
        <a:off x="1" y="3493082"/>
        <a:ext cx="1154522" cy="494796"/>
      </dsp:txXfrm>
    </dsp:sp>
    <dsp:sp modelId="{8E9AFCA0-679E-4FE0-824B-2BA0EB238673}">
      <dsp:nvSpPr>
        <dsp:cNvPr id="0" name=""/>
        <dsp:cNvSpPr/>
      </dsp:nvSpPr>
      <dsp:spPr>
        <a:xfrm rot="5400000">
          <a:off x="2744972" y="1325372"/>
          <a:ext cx="1072056" cy="4252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Campanarios de </a:t>
          </a:r>
          <a:r>
            <a:rPr lang="es-ES" sz="2200" kern="1200" dirty="0" err="1"/>
            <a:t>Azaba</a:t>
          </a:r>
          <a:endParaRPr lang="es-ES" sz="2200" kern="1200" dirty="0"/>
        </a:p>
      </dsp:txBody>
      <dsp:txXfrm rot="-5400000">
        <a:off x="1154523" y="2968155"/>
        <a:ext cx="4200623" cy="967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8A253-2CDC-41E0-86FD-938B9E477F18}">
      <dsp:nvSpPr>
        <dsp:cNvPr id="0" name=""/>
        <dsp:cNvSpPr/>
      </dsp:nvSpPr>
      <dsp:spPr>
        <a:xfrm rot="5400000">
          <a:off x="3712569" y="1699717"/>
          <a:ext cx="1022525" cy="1028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tint val="4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A5B5B4-6A5A-4E00-9B4B-265FD1B6D662}">
      <dsp:nvSpPr>
        <dsp:cNvPr id="0" name=""/>
        <dsp:cNvSpPr/>
      </dsp:nvSpPr>
      <dsp:spPr>
        <a:xfrm>
          <a:off x="2753877" y="29604"/>
          <a:ext cx="2370325" cy="165915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Reuniones Técnicas del grupo de trabajo</a:t>
          </a:r>
        </a:p>
      </dsp:txBody>
      <dsp:txXfrm>
        <a:off x="2834885" y="110612"/>
        <a:ext cx="2208309" cy="1497134"/>
      </dsp:txXfrm>
    </dsp:sp>
    <dsp:sp modelId="{5235C734-9ABE-4208-827D-122711BFA051}">
      <dsp:nvSpPr>
        <dsp:cNvPr id="0" name=""/>
        <dsp:cNvSpPr/>
      </dsp:nvSpPr>
      <dsp:spPr>
        <a:xfrm>
          <a:off x="5078448" y="187842"/>
          <a:ext cx="1815455" cy="134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A894A-2814-4E18-911E-4C6B40978724}">
      <dsp:nvSpPr>
        <dsp:cNvPr id="0" name=""/>
        <dsp:cNvSpPr/>
      </dsp:nvSpPr>
      <dsp:spPr>
        <a:xfrm rot="5400000">
          <a:off x="5693342" y="3341234"/>
          <a:ext cx="924989" cy="10274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tint val="4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7E586CD-F976-4B12-BE05-63090F620E29}">
      <dsp:nvSpPr>
        <dsp:cNvPr id="0" name=""/>
        <dsp:cNvSpPr/>
      </dsp:nvSpPr>
      <dsp:spPr>
        <a:xfrm>
          <a:off x="4741090" y="1700616"/>
          <a:ext cx="2370325" cy="165915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Seminarios y Congreso</a:t>
          </a:r>
        </a:p>
      </dsp:txBody>
      <dsp:txXfrm>
        <a:off x="4822098" y="1781624"/>
        <a:ext cx="2208309" cy="1497134"/>
      </dsp:txXfrm>
    </dsp:sp>
    <dsp:sp modelId="{B201922B-0333-483B-8079-563B994D5411}">
      <dsp:nvSpPr>
        <dsp:cNvPr id="0" name=""/>
        <dsp:cNvSpPr/>
      </dsp:nvSpPr>
      <dsp:spPr>
        <a:xfrm>
          <a:off x="7198406" y="1858854"/>
          <a:ext cx="1549967" cy="134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3E990-2500-4333-8745-674CE517EBBF}">
      <dsp:nvSpPr>
        <dsp:cNvPr id="0" name=""/>
        <dsp:cNvSpPr/>
      </dsp:nvSpPr>
      <dsp:spPr>
        <a:xfrm>
          <a:off x="6931487" y="3319807"/>
          <a:ext cx="2370325" cy="165915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baseline="0" dirty="0"/>
            <a:t>Informes de seguimiento e informe final</a:t>
          </a:r>
          <a:endParaRPr lang="es-ES" sz="2600" kern="1200" dirty="0"/>
        </a:p>
      </dsp:txBody>
      <dsp:txXfrm>
        <a:off x="7012495" y="3400815"/>
        <a:ext cx="2208309" cy="1497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56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67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31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295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510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770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62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201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642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601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0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879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194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421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837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493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970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00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144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090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115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25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94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86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471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264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331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293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741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906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88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69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59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58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28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18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7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82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1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18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AD36-C680-46E9-A303-E90599F0237F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B0843-466A-4C79-94EA-49F8E64D23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13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9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73366" y="317828"/>
            <a:ext cx="7365124" cy="1325563"/>
          </a:xfrm>
        </p:spPr>
        <p:txBody>
          <a:bodyPr/>
          <a:lstStyle/>
          <a:p>
            <a:pPr>
              <a:tabLst>
                <a:tab pos="6992938" algn="l"/>
              </a:tabLst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PROYECTO BIOFRONTERA I 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5 Imagen" descr="C:\Users\RGEMBH\Desktop\logtipo\LOGO BIOFRONTERA 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2132" y="1506338"/>
            <a:ext cx="2544359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Resultado de imagen de logotipo diputacion salamanc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012" y="5683464"/>
            <a:ext cx="1409700" cy="79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Resultado de imagen de logotipo fundacion naturaleza y hombr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0890" y="5567893"/>
            <a:ext cx="1028700" cy="86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Resultado de imagen de logotipo a.s. cova da beir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18515" y="5562440"/>
            <a:ext cx="1714500" cy="86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15733" y="2981782"/>
            <a:ext cx="81093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dec"/>
              </a:tabLst>
            </a:pP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rbel" pitchFamily="34" charset="0"/>
                <a:ea typeface="Calibri" pitchFamily="34" charset="0"/>
                <a:cs typeface="Arial" pitchFamily="34" charset="0"/>
              </a:rPr>
              <a:t>Seminario:            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dec"/>
              </a:tabLst>
            </a:pPr>
            <a:r>
              <a:rPr kumimoji="0" lang="es-E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PREVENCI</a:t>
            </a:r>
            <a:r>
              <a:rPr kumimoji="0" lang="es-E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 DE RIESGOS EN            LA ZONA TRANSFRONTERIZA</a:t>
            </a:r>
            <a:endParaRPr kumimoji="0" lang="es-ES" sz="40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dec"/>
              </a:tabLst>
            </a:pPr>
            <a:r>
              <a:rPr kumimoji="0" lang="es-ES" sz="2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SALAMANCA </a:t>
            </a:r>
            <a:r>
              <a:rPr kumimoji="0" lang="es-ES" sz="2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s-ES" sz="2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BEIRA INTERIOR NORTE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dec"/>
              </a:tabLst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Ciudad Rodrigo, 16 de diciembre de 2019</a:t>
            </a:r>
            <a:endParaRPr kumimoji="0" lang="es-ES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Triángulo rectángulo"/>
          <p:cNvSpPr/>
          <p:nvPr/>
        </p:nvSpPr>
        <p:spPr>
          <a:xfrm rot="5400000">
            <a:off x="-1413934" y="1413932"/>
            <a:ext cx="6858000" cy="4030133"/>
          </a:xfrm>
          <a:prstGeom prst="rt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3 Marcador de contenido" descr="Resultado de imagen de logotipo interre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868" y="338666"/>
            <a:ext cx="2743199" cy="104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Iglesia de Santiago Apóstol, El Payo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2078" y="2341560"/>
            <a:ext cx="2105013" cy="140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Resultado de imagen de Campanarios de aza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1228" y="5258396"/>
            <a:ext cx="4049337" cy="152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Resultado de imagen de Sabugal portugal"/>
          <p:cNvPicPr>
            <a:picLocks noChangeAspect="1" noChangeArrowheads="1"/>
          </p:cNvPicPr>
          <p:nvPr/>
        </p:nvPicPr>
        <p:blipFill>
          <a:blip r:embed="rId4" cstate="print"/>
          <a:srcRect l="1897" t="23485"/>
          <a:stretch>
            <a:fillRect/>
          </a:stretch>
        </p:blipFill>
        <p:spPr bwMode="auto">
          <a:xfrm>
            <a:off x="7818771" y="3867096"/>
            <a:ext cx="2574541" cy="157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arcador de text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chemeClr val="accent1">
                    <a:lumMod val="75000"/>
                  </a:schemeClr>
                </a:solidFill>
              </a:rPr>
              <a:t>Localización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A7A10F4-2C83-44F2-B04A-44D8A7B68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00141"/>
              </p:ext>
            </p:extLst>
          </p:nvPr>
        </p:nvGraphicFramePr>
        <p:xfrm>
          <a:off x="1450413" y="1950607"/>
          <a:ext cx="5407479" cy="45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4 Imagen" descr="Imagen relacionada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8771" y="382295"/>
            <a:ext cx="2766101" cy="1834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Resultado de imagen de villarino de los aires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47565" y="3491346"/>
            <a:ext cx="2064327" cy="148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Resultado de imagen de almeida portugal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72675" y="900545"/>
            <a:ext cx="2039216" cy="182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Resultado de imagen de figueira de castelo rodrigo portugal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21229" y="2266442"/>
            <a:ext cx="2346646" cy="155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2" name="AutoShape 4" descr="Resultado de imagen de el payo salaman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4" name="AutoShape 6" descr="Resultado de imagen de el payo salaman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>
                <a:solidFill>
                  <a:schemeClr val="accent1">
                    <a:lumMod val="75000"/>
                  </a:schemeClr>
                </a:solidFill>
              </a:rPr>
              <a:t>Actividad 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type="body" sz="half" idx="2"/>
          </p:nvPr>
        </p:nvSpPr>
        <p:spPr>
          <a:xfrm>
            <a:off x="8492835" y="4863157"/>
            <a:ext cx="3519055" cy="1463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HIDRANTES Y CARTOGRAFÍA BIN-SAL</a:t>
            </a:r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3FE0075D-AF01-4F5D-AD7F-3B1FD357A3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9" b="21719"/>
          <a:stretch>
            <a:fillRect/>
          </a:stretch>
        </p:blipFill>
        <p:spPr/>
      </p:pic>
    </p:spTree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chemeClr val="accent1">
                    <a:lumMod val="75000"/>
                  </a:schemeClr>
                </a:solidFill>
              </a:rPr>
              <a:t>consiste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6406" y="1967345"/>
            <a:ext cx="9720071" cy="4023360"/>
          </a:xfrm>
        </p:spPr>
        <p:txBody>
          <a:bodyPr>
            <a:normAutofit/>
          </a:bodyPr>
          <a:lstStyle/>
          <a:p>
            <a:pPr marL="439738" indent="-254000" algn="just">
              <a:buFont typeface="Wingdings" pitchFamily="2" charset="2"/>
              <a:buChar char="Ø"/>
            </a:pPr>
            <a:r>
              <a:rPr lang="es-ES" sz="2400" dirty="0">
                <a:latin typeface="Century Gothic" pitchFamily="34" charset="0"/>
              </a:rPr>
              <a:t>Instalación de una red de hidrantes en los municipios de primera línea de la raya y en la Reserva Biológica de Campanarios de </a:t>
            </a:r>
            <a:r>
              <a:rPr lang="es-ES" sz="2400" dirty="0" err="1">
                <a:latin typeface="Century Gothic" pitchFamily="34" charset="0"/>
              </a:rPr>
              <a:t>Azaba</a:t>
            </a:r>
            <a:r>
              <a:rPr lang="es-ES" sz="2400" dirty="0">
                <a:latin typeface="Century Gothic" pitchFamily="34" charset="0"/>
              </a:rPr>
              <a:t>.</a:t>
            </a:r>
          </a:p>
          <a:p>
            <a:pPr marL="439738" indent="-254000">
              <a:buFont typeface="Wingdings" pitchFamily="2" charset="2"/>
              <a:buChar char="Ø"/>
            </a:pPr>
            <a:r>
              <a:rPr lang="es-ES" sz="2400" dirty="0">
                <a:latin typeface="Century Gothic" pitchFamily="34" charset="0"/>
              </a:rPr>
              <a:t>Desarrollo de la cartografía SIG de Red de Hidrantes BIN-SAL y un SIG Directorio de Áreas Ardidas.</a:t>
            </a:r>
          </a:p>
        </p:txBody>
      </p:sp>
      <p:pic>
        <p:nvPicPr>
          <p:cNvPr id="1026" name="Picture 2" descr="https://www.biofronterabinsal.eu/wp-content/uploads/2019/09/hidran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0873">
            <a:off x="3156316" y="4039045"/>
            <a:ext cx="2630918" cy="182638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https://www.biofronterabinsal.eu/wp-content/uploads/2019/09/red-hidrantes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972">
            <a:off x="6693420" y="4045116"/>
            <a:ext cx="2309779" cy="21661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840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chemeClr val="accent1">
                    <a:lumMod val="75000"/>
                  </a:schemeClr>
                </a:solidFill>
              </a:rPr>
              <a:t>pretende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7058" y="2800003"/>
            <a:ext cx="10081851" cy="4251961"/>
          </a:xfrm>
        </p:spPr>
        <p:txBody>
          <a:bodyPr>
            <a:normAutofit/>
          </a:bodyPr>
          <a:lstStyle/>
          <a:p>
            <a:pPr marL="876300" lvl="8" indent="-342900" algn="just">
              <a:buFont typeface="Wingdings" panose="05000000000000000000" pitchFamily="2" charset="2"/>
              <a:buChar char="Ø"/>
            </a:pPr>
            <a:r>
              <a:rPr lang="es-ES" sz="2400" dirty="0">
                <a:latin typeface="Century Gothic" pitchFamily="34" charset="0"/>
              </a:rPr>
              <a:t>Abastecimiento de los vehículos de lucha contra incendios en territorio  predominantemente rural y periférico.</a:t>
            </a:r>
          </a:p>
          <a:p>
            <a:pPr marL="876300" indent="-342900" algn="just">
              <a:buFont typeface="Wingdings" panose="05000000000000000000" pitchFamily="2" charset="2"/>
              <a:buChar char="Ø"/>
            </a:pPr>
            <a:r>
              <a:rPr lang="es-ES" sz="2400" dirty="0">
                <a:latin typeface="Century Gothic" pitchFamily="34" charset="0"/>
              </a:rPr>
              <a:t>Poner a disposición de los agentes territoriales competentes y la población en general, los nuevos datos cartográficos.</a:t>
            </a:r>
          </a:p>
        </p:txBody>
      </p:sp>
      <p:pic>
        <p:nvPicPr>
          <p:cNvPr id="5" name="Imagen 4" descr="Resultado de imagen de zonas quemadas en salamanc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27466"/>
            <a:ext cx="6819899" cy="237857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6" name="Imagen 5" descr="AGSI - Hidrantes Qui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724400"/>
            <a:ext cx="3271960" cy="19049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6359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3" descr="Resultado de imagen de hidrantes en españ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35" y="3737949"/>
            <a:ext cx="1642534" cy="12743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chemeClr val="accent1">
                    <a:lumMod val="75000"/>
                  </a:schemeClr>
                </a:solidFill>
              </a:rPr>
              <a:t>localización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9594" y="1744134"/>
            <a:ext cx="9720071" cy="4378960"/>
          </a:xfrm>
        </p:spPr>
        <p:txBody>
          <a:bodyPr>
            <a:normAutofit/>
          </a:bodyPr>
          <a:lstStyle/>
          <a:p>
            <a:pPr marL="185738" indent="-185738" algn="ctr"/>
            <a:r>
              <a:rPr lang="es-ES" sz="2400" dirty="0">
                <a:latin typeface="Century Gothic" pitchFamily="34" charset="0"/>
              </a:rPr>
              <a:t>Los municipios de la provincia de Salamanca donde se instalaran estos hidrantes son:</a:t>
            </a:r>
          </a:p>
          <a:p>
            <a:endParaRPr lang="es-ES" dirty="0"/>
          </a:p>
        </p:txBody>
      </p:sp>
      <p:pic>
        <p:nvPicPr>
          <p:cNvPr id="4" name="Imagen 3" descr="Resultado de imagen de hidrantes en españ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57" y="3771815"/>
            <a:ext cx="1639677" cy="12743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 redondeado"/>
          <p:cNvSpPr/>
          <p:nvPr/>
        </p:nvSpPr>
        <p:spPr>
          <a:xfrm>
            <a:off x="1117599" y="2844800"/>
            <a:ext cx="2523068" cy="3285065"/>
          </a:xfrm>
          <a:prstGeom prst="roundRect">
            <a:avLst/>
          </a:prstGeom>
          <a:gradFill flip="none" rotWithShape="1">
            <a:gsLst>
              <a:gs pos="0">
                <a:srgbClr val="ADD795">
                  <a:tint val="66000"/>
                  <a:satMod val="160000"/>
                </a:srgbClr>
              </a:gs>
              <a:gs pos="50000">
                <a:srgbClr val="ADD795">
                  <a:tint val="44500"/>
                  <a:satMod val="160000"/>
                </a:srgbClr>
              </a:gs>
              <a:gs pos="100000">
                <a:srgbClr val="ADD79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dirty="0" err="1"/>
              <a:t>Peñaparda</a:t>
            </a:r>
            <a:r>
              <a:rPr lang="es-ES" sz="2000" dirty="0"/>
              <a:t> </a:t>
            </a:r>
          </a:p>
          <a:p>
            <a:pPr fontAlgn="base"/>
            <a:r>
              <a:rPr lang="es-ES" sz="2000" dirty="0"/>
              <a:t>El Payo</a:t>
            </a:r>
          </a:p>
          <a:p>
            <a:pPr fontAlgn="base"/>
            <a:r>
              <a:rPr lang="es-ES" sz="2000" dirty="0" err="1"/>
              <a:t>Navasfrías</a:t>
            </a:r>
            <a:endParaRPr lang="es-ES" sz="2000" dirty="0"/>
          </a:p>
          <a:p>
            <a:r>
              <a:rPr lang="es-ES" sz="2000" dirty="0"/>
              <a:t>La Alamedilla</a:t>
            </a:r>
          </a:p>
          <a:p>
            <a:pPr fontAlgn="base"/>
            <a:r>
              <a:rPr lang="es-ES" sz="2000" dirty="0"/>
              <a:t>La Bouza</a:t>
            </a:r>
          </a:p>
          <a:p>
            <a:pPr fontAlgn="base"/>
            <a:r>
              <a:rPr lang="es-ES" sz="2000" dirty="0"/>
              <a:t>La </a:t>
            </a:r>
            <a:r>
              <a:rPr lang="es-ES" sz="2000" dirty="0" err="1"/>
              <a:t>Fregeneda</a:t>
            </a:r>
            <a:endParaRPr lang="es-ES" sz="2000" dirty="0"/>
          </a:p>
          <a:p>
            <a:pPr fontAlgn="base"/>
            <a:r>
              <a:rPr lang="es-ES" sz="2000" dirty="0"/>
              <a:t>Hinojosa del Duero</a:t>
            </a:r>
          </a:p>
          <a:p>
            <a:pPr fontAlgn="base"/>
            <a:r>
              <a:rPr lang="es-ES" sz="2000" dirty="0" err="1"/>
              <a:t>Vilvestre</a:t>
            </a:r>
            <a:endParaRPr lang="es-ES" sz="2000" dirty="0"/>
          </a:p>
          <a:p>
            <a:pPr fontAlgn="base"/>
            <a:r>
              <a:rPr lang="es-ES" sz="2000" dirty="0" err="1"/>
              <a:t>Villarino</a:t>
            </a:r>
            <a:r>
              <a:rPr lang="es-ES" sz="2000" dirty="0"/>
              <a:t> de los Aires</a:t>
            </a:r>
          </a:p>
        </p:txBody>
      </p:sp>
      <p:sp>
        <p:nvSpPr>
          <p:cNvPr id="7" name="6 CuadroTexto"/>
          <p:cNvSpPr txBox="1"/>
          <p:nvPr/>
        </p:nvSpPr>
        <p:spPr>
          <a:xfrm rot="10800000" flipV="1">
            <a:off x="4047066" y="3554611"/>
            <a:ext cx="108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/>
              <a:t>4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604000" y="3742268"/>
            <a:ext cx="2302934" cy="125306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000" dirty="0"/>
          </a:p>
          <a:p>
            <a:r>
              <a:rPr lang="es-ES" sz="2000" dirty="0"/>
              <a:t>Casillas de Flores</a:t>
            </a:r>
          </a:p>
          <a:p>
            <a:r>
              <a:rPr lang="es-ES" sz="2000" dirty="0"/>
              <a:t>Espeja</a:t>
            </a:r>
          </a:p>
          <a:p>
            <a:r>
              <a:rPr lang="es-ES" sz="2000" dirty="0"/>
              <a:t>Fuentes de </a:t>
            </a:r>
            <a:r>
              <a:rPr lang="es-ES" sz="2000" dirty="0" err="1"/>
              <a:t>Oñoro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26" name="25 CuadroTexto"/>
          <p:cNvSpPr txBox="1"/>
          <p:nvPr/>
        </p:nvSpPr>
        <p:spPr>
          <a:xfrm rot="10800000" flipV="1">
            <a:off x="9211734" y="3519354"/>
            <a:ext cx="108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/>
              <a:t>3</a:t>
            </a:r>
          </a:p>
        </p:txBody>
      </p:sp>
      <p:sp>
        <p:nvSpPr>
          <p:cNvPr id="48" name="47 Cheurón"/>
          <p:cNvSpPr/>
          <p:nvPr/>
        </p:nvSpPr>
        <p:spPr>
          <a:xfrm>
            <a:off x="8991600" y="4216400"/>
            <a:ext cx="338667" cy="254000"/>
          </a:xfrm>
          <a:prstGeom prst="chevron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9" name="48 Cheurón"/>
          <p:cNvSpPr/>
          <p:nvPr/>
        </p:nvSpPr>
        <p:spPr>
          <a:xfrm>
            <a:off x="3725333" y="4267200"/>
            <a:ext cx="355600" cy="304800"/>
          </a:xfrm>
          <a:prstGeom prst="chevron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>
                <a:solidFill>
                  <a:schemeClr val="accent1">
                    <a:lumMod val="75000"/>
                  </a:schemeClr>
                </a:solidFill>
              </a:rPr>
              <a:t>Actividad 3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type="body" sz="half" idx="2"/>
          </p:nvPr>
        </p:nvSpPr>
        <p:spPr>
          <a:xfrm>
            <a:off x="8610600" y="4877011"/>
            <a:ext cx="3200400" cy="1463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ADQUISICIÓN DE EQUIPAMIENTO PARA LA LUCHA CONTRA INCENCIOS Y LA PROTECIÓN DE INFRAESTRUCTURAS</a:t>
            </a:r>
          </a:p>
        </p:txBody>
      </p:sp>
      <p:pic>
        <p:nvPicPr>
          <p:cNvPr id="17412" name="Picture 4" descr="Resultado de imagen de medios de apagar fuego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658" b="16658"/>
          <a:stretch>
            <a:fillRect/>
          </a:stretch>
        </p:blipFill>
        <p:spPr bwMode="auto">
          <a:xfrm>
            <a:off x="0" y="0"/>
            <a:ext cx="12188952" cy="43087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4928" y="534416"/>
            <a:ext cx="9973386" cy="1802384"/>
          </a:xfrm>
        </p:spPr>
        <p:txBody>
          <a:bodyPr>
            <a:normAutofit fontScale="90000"/>
          </a:bodyPr>
          <a:lstStyle/>
          <a:p>
            <a:r>
              <a:rPr lang="es-ES" sz="4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4800" dirty="0">
                <a:solidFill>
                  <a:schemeClr val="accent1">
                    <a:lumMod val="75000"/>
                  </a:schemeClr>
                </a:solidFill>
              </a:rPr>
              <a:t>CONSISTE</a:t>
            </a:r>
            <a:br>
              <a:rPr lang="es-ES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4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2700" cap="none" dirty="0">
                <a:solidFill>
                  <a:schemeClr val="tx1"/>
                </a:solidFill>
                <a:latin typeface="Century Gothic" pitchFamily="34" charset="0"/>
              </a:rPr>
              <a:t>Adquisición de vehículos y equipamiento individual para el personal responsable de la lucha contra incendios</a:t>
            </a:r>
            <a:endParaRPr lang="es-ES" sz="27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05595" y="2501369"/>
            <a:ext cx="4754880" cy="82296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Diputación de Salamanca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22528" y="3272588"/>
            <a:ext cx="4754880" cy="33415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Vehículo Motobomba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Vehículos de trabajo en altura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Vehículo de intervención rápida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Equipos de Respiración Autónoma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</a:t>
            </a:r>
            <a:r>
              <a:rPr lang="es-ES" dirty="0" smtClean="0"/>
              <a:t>Equipo </a:t>
            </a:r>
            <a:r>
              <a:rPr lang="es-ES" dirty="0"/>
              <a:t>de Excarcelación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59333" y="2517362"/>
            <a:ext cx="5256934" cy="82296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Fundación Naturaleza y Hombre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935066" y="3246406"/>
            <a:ext cx="4754880" cy="33415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Unidad Motobomba  Pick-up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Equipos de protección individual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5362" name="Picture 2" descr="Recepción de un vehículo de emergencias en el Parque de Bomberos de Villares de la Re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9066" y="4256617"/>
            <a:ext cx="3810000" cy="23812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6" name="Picture 6" descr="https://www.biofronterabinsal.eu/wp-content/uploads/2019/10/equipo-respir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841" y="4092453"/>
            <a:ext cx="2625507" cy="180034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13 Imagen" descr="llamas-fue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867" y="0"/>
            <a:ext cx="7332133" cy="121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930380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n agente de lucha contra los incendios forestal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3196166"/>
            <a:ext cx="5991225" cy="342900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chemeClr val="accent1">
                    <a:lumMod val="75000"/>
                  </a:schemeClr>
                </a:solidFill>
              </a:rPr>
              <a:t>PRETENDE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994" y="2310632"/>
            <a:ext cx="10880005" cy="792788"/>
          </a:xfrm>
        </p:spPr>
        <p:txBody>
          <a:bodyPr>
            <a:normAutofit/>
          </a:bodyPr>
          <a:lstStyle/>
          <a:p>
            <a:pPr marL="711200" indent="-355600" algn="just" fontAlgn="base">
              <a:buFont typeface="Wingdings" pitchFamily="2" charset="2"/>
              <a:buChar char="Ø"/>
            </a:pPr>
            <a:r>
              <a:rPr lang="es-ES" sz="2400" dirty="0">
                <a:latin typeface="Century Gothic" pitchFamily="34" charset="0"/>
              </a:rPr>
              <a:t>Incrementar los medios de prevención y lucha contra incendios en la primera y segunda línea de Raya.</a:t>
            </a:r>
          </a:p>
          <a:p>
            <a:pPr marL="711200" indent="-355600" algn="just" fontAlgn="base">
              <a:buNone/>
            </a:pPr>
            <a:endParaRPr lang="es-ES" sz="2800" dirty="0">
              <a:latin typeface="Century Gothic" pitchFamily="34" charset="0"/>
            </a:endParaRPr>
          </a:p>
          <a:p>
            <a:pPr marL="711200" indent="-355600" algn="just" fontAlgn="base">
              <a:buNone/>
            </a:pPr>
            <a:endParaRPr lang="es-ES" sz="3200" dirty="0"/>
          </a:p>
          <a:p>
            <a:pPr marL="90488" indent="-6350"/>
            <a:endParaRPr lang="es-ES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605411" y="3987033"/>
            <a:ext cx="5587571" cy="177645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711200" marR="0" lvl="0" indent="-35560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Aumentar la protección de las personas que intervienen en las acciones de protección civil.</a:t>
            </a:r>
          </a:p>
          <a:p>
            <a:pPr marL="711200" marR="0" lvl="0" indent="-35560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11200" marR="0" lvl="0" indent="-35560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488" marR="0" lvl="0" indent="-63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chemeClr val="accent1">
                    <a:lumMod val="75000"/>
                  </a:schemeClr>
                </a:solidFill>
              </a:rPr>
              <a:t>LOCALIZACIÓN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29283" y="2232895"/>
            <a:ext cx="10360352" cy="822960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chemeClr val="tx1"/>
                </a:solidFill>
                <a:latin typeface="Century Gothic" pitchFamily="34" charset="0"/>
              </a:rPr>
              <a:t>Parques de Bomberos de Lumbrales, Ciudad Rodrigo, </a:t>
            </a:r>
            <a:r>
              <a:rPr lang="es-ES" sz="2400" dirty="0" err="1">
                <a:solidFill>
                  <a:schemeClr val="tx1"/>
                </a:solidFill>
                <a:latin typeface="Century Gothic" pitchFamily="34" charset="0"/>
              </a:rPr>
              <a:t>Vitigudino</a:t>
            </a:r>
            <a:r>
              <a:rPr lang="es-ES" sz="2400" dirty="0">
                <a:solidFill>
                  <a:schemeClr val="tx1"/>
                </a:solidFill>
                <a:latin typeface="Century Gothic" pitchFamily="34" charset="0"/>
              </a:rPr>
              <a:t>, Béjar y La Reserva de Campanarios de </a:t>
            </a:r>
            <a:r>
              <a:rPr lang="es-ES" sz="2400" dirty="0" err="1">
                <a:solidFill>
                  <a:schemeClr val="tx1"/>
                </a:solidFill>
                <a:latin typeface="Century Gothic" pitchFamily="34" charset="0"/>
              </a:rPr>
              <a:t>Azaba</a:t>
            </a:r>
            <a:r>
              <a:rPr lang="es-ES" sz="2400" dirty="0"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13314" name="Picture 2" descr="https://salamancartvaldia.es/fotos/articulo-fichero_795581_20181127.jpg,950,380,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965" y="3359426"/>
            <a:ext cx="7596948" cy="326003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6683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>
                <a:solidFill>
                  <a:schemeClr val="accent1">
                    <a:lumMod val="75000"/>
                  </a:schemeClr>
                </a:solidFill>
              </a:rPr>
              <a:t>Actividad 4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DE PREVENCIÓN SOBRE LA VEGETACIÓN CON HERBÍVOROS</a:t>
            </a:r>
          </a:p>
        </p:txBody>
      </p:sp>
      <p:pic>
        <p:nvPicPr>
          <p:cNvPr id="13314" name="Picture 2" descr="Resultado de imagen de desbroce con herbivoro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903" b="2090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0400" y="636810"/>
            <a:ext cx="8911687" cy="1280890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w Cen MT" panose="020B0602020104020603" pitchFamily="34" charset="0"/>
              </a:rPr>
              <a:t>PROYECTO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BIOFRONTERA-BIN-SAL: </a:t>
            </a:r>
            <a:r>
              <a:rPr lang="es-ES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LUCHA Y PREVENCIÓN DE INCENDIOS</a:t>
            </a:r>
          </a:p>
          <a:p>
            <a:pPr marL="0" indent="0" algn="ctr">
              <a:buNone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0033_BIOFRONTERA_BIN_SAL_3_E</a:t>
            </a:r>
          </a:p>
          <a:p>
            <a:pPr marL="0" indent="0" algn="ctr">
              <a:buNone/>
            </a:pPr>
            <a:endParaRPr lang="es-E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Resultado de imagen de logotipo diputacion salamanc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7501" y="5055877"/>
            <a:ext cx="1905000" cy="107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 descr="Resultado de imagen de logotipo a.s. cova da beira"/>
          <p:cNvPicPr/>
          <p:nvPr/>
        </p:nvPicPr>
        <p:blipFill rotWithShape="1">
          <a:blip r:embed="rId3" cstate="print"/>
          <a:srcRect l="25094" t="-614" r="21490" b="614"/>
          <a:stretch/>
        </p:blipFill>
        <p:spPr bwMode="auto">
          <a:xfrm>
            <a:off x="9028445" y="5126339"/>
            <a:ext cx="1346200" cy="111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 descr="Resultado de imagen de logotipo fundacion naturaleza y hombr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7387" y="5180371"/>
            <a:ext cx="123571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Imagen 9" descr="Resultado de imagen de logotipo interr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2501" y="386231"/>
            <a:ext cx="2533650" cy="82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 descr="C:\Users\RGEMBH\Desktop\logtipo\LOGO BIOFRONTERA p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61165" y="160171"/>
            <a:ext cx="1913890" cy="128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93124252"/>
      </p:ext>
    </p:extLst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biofronterabinsal.eu/wp-content/uploads/2019/11/ciervos_ac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8257">
            <a:off x="5583205" y="2071326"/>
            <a:ext cx="6539655" cy="4680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chemeClr val="accent1">
                    <a:lumMod val="75000"/>
                  </a:schemeClr>
                </a:solidFill>
              </a:rPr>
              <a:t>CONSISTE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465634" y="2151325"/>
            <a:ext cx="4817164" cy="4082016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Century Gothic" pitchFamily="34" charset="0"/>
              </a:rPr>
              <a:t>Recuperar la función desbrozadora de los herbívoros, dado que constituye un factor </a:t>
            </a:r>
          </a:p>
          <a:p>
            <a:pPr algn="ctr"/>
            <a:r>
              <a:rPr lang="es-ES" sz="2400" dirty="0">
                <a:solidFill>
                  <a:schemeClr val="tx1"/>
                </a:solidFill>
                <a:latin typeface="Century Gothic" pitchFamily="34" charset="0"/>
              </a:rPr>
              <a:t>clave para luchar contra</a:t>
            </a:r>
          </a:p>
          <a:p>
            <a:pPr algn="ctr"/>
            <a:r>
              <a:rPr lang="es-ES" sz="2400" dirty="0">
                <a:solidFill>
                  <a:schemeClr val="tx1"/>
                </a:solidFill>
                <a:latin typeface="Century Gothic" pitchFamily="34" charset="0"/>
              </a:rPr>
              <a:t>el fuego.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18667"/>
          <a:stretch/>
        </p:blipFill>
        <p:spPr>
          <a:xfrm rot="663044">
            <a:off x="3698303" y="593567"/>
            <a:ext cx="5108575" cy="236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371599" y="4432852"/>
            <a:ext cx="8845827" cy="137160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 Recuperar una majada en la Sierra de Gata e   incorporar el pastoreo.</a:t>
            </a:r>
            <a:endParaRPr lang="es-ES" sz="3200" dirty="0"/>
          </a:p>
        </p:txBody>
      </p:sp>
      <p:sp>
        <p:nvSpPr>
          <p:cNvPr id="11" name="10 Rectángulo"/>
          <p:cNvSpPr/>
          <p:nvPr/>
        </p:nvSpPr>
        <p:spPr>
          <a:xfrm>
            <a:off x="993912" y="2246244"/>
            <a:ext cx="9680714" cy="123245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fontAlgn="base"/>
            <a:endParaRPr lang="es-ES" sz="3200" dirty="0">
              <a:solidFill>
                <a:schemeClr val="tx1"/>
              </a:solidFill>
            </a:endParaRPr>
          </a:p>
          <a:p>
            <a:pPr marL="457200" indent="-457200" fontAlgn="base"/>
            <a:r>
              <a:rPr lang="es-ES" sz="3200" dirty="0">
                <a:solidFill>
                  <a:schemeClr val="tx1"/>
                </a:solidFill>
              </a:rPr>
              <a:t>    Una mayor protección de la Reserva Biológica de    Campanarios (Alamedilla, Espeja y Nave de </a:t>
            </a:r>
            <a:r>
              <a:rPr lang="es-ES" sz="3200" dirty="0" err="1">
                <a:solidFill>
                  <a:schemeClr val="tx1"/>
                </a:solidFill>
              </a:rPr>
              <a:t>Haver</a:t>
            </a:r>
            <a:r>
              <a:rPr lang="es-ES" sz="3200" dirty="0">
                <a:solidFill>
                  <a:schemeClr val="tx1"/>
                </a:solidFill>
              </a:rPr>
              <a:t>).</a:t>
            </a:r>
          </a:p>
          <a:p>
            <a:pPr fontAlgn="base"/>
            <a:endParaRPr lang="es-ES" dirty="0">
              <a:solidFill>
                <a:schemeClr val="tx1"/>
              </a:solidFill>
            </a:endParaRPr>
          </a:p>
          <a:p>
            <a:pPr marL="457200" indent="-457200" fontAlgn="base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4128" y="655984"/>
            <a:ext cx="9720072" cy="1428848"/>
          </a:xfrm>
        </p:spPr>
        <p:txBody>
          <a:bodyPr>
            <a:normAutofit/>
          </a:bodyPr>
          <a:lstStyle/>
          <a:p>
            <a:r>
              <a:rPr lang="es-ES" sz="6600" dirty="0">
                <a:solidFill>
                  <a:schemeClr val="accent1">
                    <a:lumMod val="75000"/>
                  </a:schemeClr>
                </a:solidFill>
              </a:rPr>
              <a:t>PRETENDE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chemeClr val="accent1">
                    <a:lumMod val="75000"/>
                  </a:schemeClr>
                </a:solidFill>
              </a:rPr>
              <a:t>LOCALIZACIÓN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5300663" y="2923002"/>
            <a:ext cx="6260671" cy="447792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chemeClr val="tx1"/>
                </a:solidFill>
                <a:latin typeface="Century Gothic" pitchFamily="34" charset="0"/>
              </a:rPr>
              <a:t>Áreas forestales rayanas de la Reserva Biológica de Campanarios donde se desbrozarán 120 hectáreas de matorral  y dos hectáreas en la Majada de la Tía </a:t>
            </a:r>
            <a:r>
              <a:rPr lang="es-ES" sz="2400" dirty="0" err="1">
                <a:solidFill>
                  <a:schemeClr val="tx1"/>
                </a:solidFill>
                <a:latin typeface="Century Gothic" pitchFamily="34" charset="0"/>
              </a:rPr>
              <a:t>Melchora</a:t>
            </a:r>
            <a:r>
              <a:rPr lang="es-ES" sz="2400" dirty="0">
                <a:solidFill>
                  <a:schemeClr val="tx1"/>
                </a:solidFill>
                <a:latin typeface="Century Gothic" pitchFamily="34" charset="0"/>
              </a:rPr>
              <a:t>, Agallas (Salamanca).</a:t>
            </a:r>
          </a:p>
        </p:txBody>
      </p:sp>
      <p:pic>
        <p:nvPicPr>
          <p:cNvPr id="7" name="Imagen 6" descr="C:\Users\RGEMBH\Desktop\fotos Campanario\Retuerta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614362"/>
            <a:ext cx="5290770" cy="2914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8" name="Imagen 7" descr="C:\Users\RGEMBH\Desktop\fotos Campanario\Sayaguesa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428876"/>
            <a:ext cx="4186238" cy="324326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>
                <a:solidFill>
                  <a:schemeClr val="accent1">
                    <a:lumMod val="75000"/>
                  </a:schemeClr>
                </a:solidFill>
              </a:rPr>
              <a:t>Actividad 5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Y COORDINACIÓN</a:t>
            </a:r>
          </a:p>
        </p:txBody>
      </p:sp>
      <p:pic>
        <p:nvPicPr>
          <p:cNvPr id="9238" name="Picture 22" descr="Resultado de imagen de administració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300" r="10300"/>
          <a:stretch>
            <a:fillRect/>
          </a:stretch>
        </p:blipFill>
        <p:spPr bwMode="auto">
          <a:xfrm>
            <a:off x="0" y="-1"/>
            <a:ext cx="12188952" cy="377613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336379" cy="1499616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chemeClr val="accent1">
                    <a:lumMod val="75000"/>
                  </a:schemeClr>
                </a:solidFill>
              </a:rPr>
              <a:t>Cooperación de los socios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396479"/>
              </p:ext>
            </p:extLst>
          </p:nvPr>
        </p:nvGraphicFramePr>
        <p:xfrm>
          <a:off x="-756137" y="1670538"/>
          <a:ext cx="11852506" cy="501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7BECCBA6-A92C-4B5E-860D-5D5588922DB5}"/>
              </a:ext>
            </a:extLst>
          </p:cNvPr>
          <p:cNvSpPr txBox="1"/>
          <p:nvPr/>
        </p:nvSpPr>
        <p:spPr>
          <a:xfrm>
            <a:off x="5116172" y="2345551"/>
            <a:ext cx="486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12 reuniones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5C606CDC-23B4-41C8-B0B8-34CA87F63B15}"/>
              </a:ext>
            </a:extLst>
          </p:cNvPr>
          <p:cNvSpPr/>
          <p:nvPr/>
        </p:nvSpPr>
        <p:spPr>
          <a:xfrm>
            <a:off x="4609545" y="2409567"/>
            <a:ext cx="506627" cy="333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4E2844B5-A034-4BCE-B520-72A10F98666F}"/>
              </a:ext>
            </a:extLst>
          </p:cNvPr>
          <p:cNvSpPr/>
          <p:nvPr/>
        </p:nvSpPr>
        <p:spPr>
          <a:xfrm>
            <a:off x="6502188" y="4204177"/>
            <a:ext cx="506627" cy="333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56B4C00-9DFE-4CC7-8759-1D1788CCBF25}"/>
              </a:ext>
            </a:extLst>
          </p:cNvPr>
          <p:cNvSpPr txBox="1"/>
          <p:nvPr/>
        </p:nvSpPr>
        <p:spPr>
          <a:xfrm>
            <a:off x="7008815" y="4041602"/>
            <a:ext cx="408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6 seminarios y 1 congreso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3D4DE0C-FCD5-42D3-823C-20F398BBE5A0}"/>
              </a:ext>
            </a:extLst>
          </p:cNvPr>
          <p:cNvSpPr txBox="1"/>
          <p:nvPr/>
        </p:nvSpPr>
        <p:spPr>
          <a:xfrm>
            <a:off x="9117368" y="5669553"/>
            <a:ext cx="316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6 seguimiento y 1final </a:t>
            </a:r>
          </a:p>
        </p:txBody>
      </p:sp>
      <p:sp>
        <p:nvSpPr>
          <p:cNvPr id="11" name="Flecha: a la derecha 7">
            <a:extLst>
              <a:ext uri="{FF2B5EF4-FFF2-40B4-BE49-F238E27FC236}">
                <a16:creationId xmlns:a16="http://schemas.microsoft.com/office/drawing/2014/main" id="{4E2844B5-A034-4BCE-B520-72A10F98666F}"/>
              </a:ext>
            </a:extLst>
          </p:cNvPr>
          <p:cNvSpPr/>
          <p:nvPr/>
        </p:nvSpPr>
        <p:spPr>
          <a:xfrm>
            <a:off x="8610741" y="5742276"/>
            <a:ext cx="506627" cy="333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352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>
                <a:solidFill>
                  <a:schemeClr val="accent1">
                    <a:lumMod val="75000"/>
                  </a:schemeClr>
                </a:solidFill>
              </a:rPr>
              <a:t>Actividad 6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8562109" y="4913957"/>
            <a:ext cx="3810000" cy="1463040"/>
          </a:xfrm>
        </p:spPr>
        <p:txBody>
          <a:bodyPr>
            <a:normAutofit/>
          </a:bodyPr>
          <a:lstStyle/>
          <a:p>
            <a:r>
              <a:rPr lang="es-E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COMUNICACIÓN</a:t>
            </a:r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756" b="1075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653737"/>
      </p:ext>
    </p:extLst>
  </p:cSld>
  <p:clrMapOvr>
    <a:masterClrMapping/>
  </p:clrMapOvr>
  <p:transition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8E7F2-2CBE-4AA6-A9B5-8C178022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9" y="4942330"/>
            <a:ext cx="8018584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DIFUSIÓN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5984B9-436B-436A-8D59-714F2EB4D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dirty="0"/>
              <a:t>OBJETIVOS Y RESULTADOS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33346" y="1157155"/>
            <a:ext cx="4870937" cy="2554545"/>
          </a:xfrm>
          <a:prstGeom prst="rect">
            <a:avLst/>
          </a:prstGeom>
          <a:noFill/>
          <a:effectLst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200" dirty="0"/>
              <a:t>Logotipo del proyecto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200" dirty="0"/>
              <a:t>Página Web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200" dirty="0"/>
              <a:t>Carteles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200" dirty="0"/>
              <a:t>Dípticos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200" dirty="0"/>
              <a:t>Roll-up</a:t>
            </a:r>
          </a:p>
        </p:txBody>
      </p:sp>
      <p:pic>
        <p:nvPicPr>
          <p:cNvPr id="12" name="Imagen 11" descr="https://www.biofronterabinsal.eu/wp-content/uploads/2019/10/cartel-proyec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422" y="624519"/>
            <a:ext cx="2778369" cy="3975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b="13025"/>
          <a:stretch/>
        </p:blipFill>
        <p:spPr bwMode="auto">
          <a:xfrm rot="20631717">
            <a:off x="2539064" y="3279940"/>
            <a:ext cx="2608708" cy="14749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 rot="20541195">
            <a:off x="2854540" y="4560959"/>
            <a:ext cx="295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70C0"/>
                </a:solidFill>
              </a:rPr>
              <a:t>www.biofronterabinsal.eu</a:t>
            </a:r>
          </a:p>
        </p:txBody>
      </p:sp>
      <p:pic>
        <p:nvPicPr>
          <p:cNvPr id="16" name="Imagen 15" descr="https://www.biofronterabinsal.eu/wp-content/uploads/2019/10/logotipo-propi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6" y="5400118"/>
            <a:ext cx="1452130" cy="1023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883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748702" y="543406"/>
            <a:ext cx="9789056" cy="4641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000" dirty="0">
                <a:latin typeface="Tw Cen MT Condensed Extra Bold" pitchFamily="34" charset="0"/>
              </a:rPr>
              <a:t>OTROS PROYECTOS</a:t>
            </a:r>
            <a:endParaRPr lang="es-ES" sz="40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pPr>
              <a:buNone/>
            </a:pPr>
            <a:endParaRPr lang="es-ES" sz="2400" dirty="0"/>
          </a:p>
          <a:p>
            <a:pPr>
              <a:buNone/>
            </a:pPr>
            <a:endParaRPr lang="es-ES" sz="2400" dirty="0"/>
          </a:p>
        </p:txBody>
      </p:sp>
      <p:sp>
        <p:nvSpPr>
          <p:cNvPr id="5" name="4 Rectángulo"/>
          <p:cNvSpPr/>
          <p:nvPr/>
        </p:nvSpPr>
        <p:spPr>
          <a:xfrm>
            <a:off x="1662544" y="1485590"/>
            <a:ext cx="1006749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s-ES" dirty="0"/>
          </a:p>
          <a:p>
            <a:pPr fontAlgn="base"/>
            <a:r>
              <a:rPr lang="es-ES" b="1" dirty="0"/>
              <a:t>                                                      </a:t>
            </a:r>
          </a:p>
          <a:p>
            <a:pPr fontAlgn="base"/>
            <a:r>
              <a:rPr lang="es-ES" b="1" dirty="0"/>
              <a:t>					</a:t>
            </a:r>
          </a:p>
          <a:p>
            <a:pPr fontAlgn="base"/>
            <a:r>
              <a:rPr lang="es-ES" sz="2000" b="1" dirty="0"/>
              <a:t>                                  BIN_SAL_EMPRENDE</a:t>
            </a:r>
            <a:r>
              <a:rPr lang="es-ES" sz="2000" dirty="0"/>
              <a:t>: Una raya emprendedora.</a:t>
            </a:r>
          </a:p>
          <a:p>
            <a:pPr fontAlgn="base"/>
            <a:endParaRPr lang="es-ES" sz="2000" dirty="0"/>
          </a:p>
          <a:p>
            <a:pPr fontAlgn="base"/>
            <a:endParaRPr lang="es-ES" sz="2000" dirty="0"/>
          </a:p>
          <a:p>
            <a:pPr fontAlgn="base"/>
            <a:r>
              <a:rPr lang="es-ES" sz="2000" b="1" dirty="0"/>
              <a:t>					</a:t>
            </a:r>
          </a:p>
          <a:p>
            <a:pPr fontAlgn="base"/>
            <a:r>
              <a:rPr lang="es-ES" sz="2000" b="1" dirty="0"/>
              <a:t>                                  DESTINO_FRONTERA</a:t>
            </a:r>
            <a:r>
              <a:rPr lang="es-ES" sz="2000" dirty="0"/>
              <a:t>: Estrategia de desarrollo turístico                                              </a:t>
            </a:r>
          </a:p>
          <a:p>
            <a:pPr fontAlgn="base"/>
            <a:r>
              <a:rPr lang="es-ES" sz="2000" dirty="0"/>
              <a:t>                                                                     de la frontera ibérica.</a:t>
            </a:r>
          </a:p>
          <a:p>
            <a:pPr marL="3311525" indent="-3311525" fontAlgn="base"/>
            <a:endParaRPr lang="es-ES" sz="2000" b="1" dirty="0"/>
          </a:p>
          <a:p>
            <a:pPr marL="3311525" indent="-3311525" fontAlgn="base"/>
            <a:r>
              <a:rPr lang="es-ES" sz="2000" b="1" dirty="0"/>
              <a:t>                                                          </a:t>
            </a:r>
          </a:p>
          <a:p>
            <a:pPr marL="3587750" indent="-3587750" algn="just" fontAlgn="base"/>
            <a:r>
              <a:rPr lang="es-ES" sz="2000" b="1" dirty="0"/>
              <a:t>                                 CRECEER</a:t>
            </a:r>
            <a:r>
              <a:rPr lang="es-ES" sz="2000" dirty="0"/>
              <a:t>: Creación de redes de cooperación  empresarial        en los entornos rurales transfronterizos en los sectores agroalimentarios (Gourmet) y Turístico.</a:t>
            </a:r>
          </a:p>
          <a:p>
            <a:endParaRPr lang="es-E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79" y="2128405"/>
            <a:ext cx="881928" cy="67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s://www.biofronterabinsal.eu/wp-content/uploads/2019/10/la-raya-iberi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6232" y="3540073"/>
            <a:ext cx="2092038" cy="581039"/>
          </a:xfrm>
          <a:prstGeom prst="rect">
            <a:avLst/>
          </a:prstGeom>
          <a:noFill/>
        </p:spPr>
      </p:pic>
      <p:pic>
        <p:nvPicPr>
          <p:cNvPr id="8" name="Picture 7" descr="https://www.biofronterabinsal.eu/wp-content/uploads/2019/10/proyecto-crece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279" y="4968592"/>
            <a:ext cx="1437697" cy="533396"/>
          </a:xfrm>
          <a:prstGeom prst="rect">
            <a:avLst/>
          </a:prstGeom>
          <a:noFill/>
        </p:spPr>
      </p:pic>
      <p:pic>
        <p:nvPicPr>
          <p:cNvPr id="10" name="Imagen 9" descr="Resultado de imagen de logotipo diputacion salamanc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4050" y="212774"/>
            <a:ext cx="2200275" cy="124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7725" y="641044"/>
            <a:ext cx="8911687" cy="128089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Tw Cen MT Condensed Extra Bold" pitchFamily="34" charset="0"/>
              </a:rPr>
              <a:t>LA UNIÓN EUROPEA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776411" y="1845733"/>
            <a:ext cx="9789056" cy="4641222"/>
          </a:xfrm>
        </p:spPr>
        <p:txBody>
          <a:bodyPr>
            <a:normAutofit/>
          </a:bodyPr>
          <a:lstStyle/>
          <a:p>
            <a:r>
              <a:rPr lang="es-ES" sz="2400" dirty="0"/>
              <a:t>Trabaja para reducir la desigualdad entre regiones de la EU</a:t>
            </a:r>
          </a:p>
          <a:p>
            <a:pPr>
              <a:buNone/>
            </a:pPr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Y conseguir un territorio más innovador, sostenible e inclusivo.</a:t>
            </a:r>
          </a:p>
        </p:txBody>
      </p:sp>
      <p:pic>
        <p:nvPicPr>
          <p:cNvPr id="76802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0776" y="2912533"/>
            <a:ext cx="5364691" cy="1896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1B4D86-380D-4FE0-B970-08827E2A3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053" y="1782301"/>
            <a:ext cx="972007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s-ES" dirty="0"/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BD9F61-8D58-46DA-986C-9CF92FCB8B55}"/>
              </a:ext>
            </a:extLst>
          </p:cNvPr>
          <p:cNvSpPr txBox="1"/>
          <p:nvPr/>
        </p:nvSpPr>
        <p:spPr>
          <a:xfrm>
            <a:off x="1381125" y="2015531"/>
            <a:ext cx="10325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Comienza su funcionamiento en 1990.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Financiado con Fondos Europeos de Desarrollo Regional (FEDER).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Actual programa de cooperación interregional,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Interreg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Europe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Periodo de actuación: 2014-2020.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Incluye el programa, INTERREG V-A España-Portugal (POCTEP).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Se desarrolla a través de proyectos como, BIOFRONTERA BIN-SAL:        Lucha y Prevención de Incendios.</a:t>
            </a:r>
          </a:p>
        </p:txBody>
      </p:sp>
      <p:pic>
        <p:nvPicPr>
          <p:cNvPr id="6" name="3 Marcador de contenido" descr="Resultado de imagen de logotipo interre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0536" y="491066"/>
            <a:ext cx="2895598" cy="104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2CFFBBE-F407-4E8D-9126-9FFF4D1577BE}"/>
              </a:ext>
            </a:extLst>
          </p:cNvPr>
          <p:cNvSpPr txBox="1"/>
          <p:nvPr/>
        </p:nvSpPr>
        <p:spPr>
          <a:xfrm>
            <a:off x="1033990" y="718563"/>
            <a:ext cx="4972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solidFill>
                  <a:schemeClr val="accent1">
                    <a:lumMod val="75000"/>
                  </a:schemeClr>
                </a:solidFill>
              </a:rPr>
              <a:t>INTERREG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068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D06D26-9907-449F-8D2A-59708644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0" y="711199"/>
            <a:ext cx="8873065" cy="1185333"/>
          </a:xfr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sz="4400" dirty="0"/>
              <a:t>       0033_BIOFRONTERA_BIN_SAL_3_E</a:t>
            </a:r>
            <a:br>
              <a:rPr lang="es-ES" sz="4400" dirty="0"/>
            </a:br>
            <a:endParaRPr lang="es-ES" sz="4400" dirty="0"/>
          </a:p>
        </p:txBody>
      </p:sp>
      <p:pic>
        <p:nvPicPr>
          <p:cNvPr id="6" name="5 Imagen" descr="C:\Users\RGEMBH\Desktop\logtipo\LOGO BIOFRONTERA 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6871">
            <a:off x="42031" y="498889"/>
            <a:ext cx="2882172" cy="16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065D36-E07B-4B17-AFF7-6E68B977922B}"/>
              </a:ext>
            </a:extLst>
          </p:cNvPr>
          <p:cNvSpPr txBox="1"/>
          <p:nvPr/>
        </p:nvSpPr>
        <p:spPr>
          <a:xfrm>
            <a:off x="1710267" y="2368377"/>
            <a:ext cx="9855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b="1" dirty="0">
                <a:latin typeface="Century Gothic" panose="020B0502020202020204" pitchFamily="34" charset="0"/>
              </a:rPr>
              <a:t>OBJETIVO: </a:t>
            </a:r>
            <a:r>
              <a:rPr lang="es-ES" sz="2400" dirty="0">
                <a:latin typeface="Century Gothic" panose="020B0502020202020204" pitchFamily="34" charset="0"/>
              </a:rPr>
              <a:t>Establecer medidas de vigilancia, prevención y lucha contra los incendios originados en la primera y segunda línea de Raya.</a:t>
            </a:r>
          </a:p>
          <a:p>
            <a:pPr algn="just">
              <a:buClr>
                <a:schemeClr val="accent1"/>
              </a:buClr>
            </a:pPr>
            <a:endParaRPr lang="es-ES" sz="2400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b="1" dirty="0">
                <a:latin typeface="Century Gothic" panose="020B0502020202020204" pitchFamily="34" charset="0"/>
              </a:rPr>
              <a:t>LOCALIZACIÓN: </a:t>
            </a:r>
            <a:r>
              <a:rPr lang="es-ES" sz="2400" dirty="0">
                <a:latin typeface="Century Gothic" panose="020B0502020202020204" pitchFamily="34" charset="0"/>
              </a:rPr>
              <a:t>Comarcas limítrofes de Ciudad Rodrigo y Vitigudino, en la provincia de Salamanca y los tres concejos de la comarca de Beira Interior, Almeida, Figueira de Castelo Rodrigo y Sabugal.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862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Resultado de imagen de logotipo a.s. cova da beir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971" y="3422326"/>
            <a:ext cx="1755885" cy="86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9CFCFB4-8006-4415-B0B5-D56C4E5BA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7405887" cy="1499616"/>
          </a:xfrm>
        </p:spPr>
        <p:txBody>
          <a:bodyPr>
            <a:normAutofit/>
          </a:bodyPr>
          <a:lstStyle/>
          <a:p>
            <a:r>
              <a:rPr lang="es-ES" sz="5400" dirty="0">
                <a:solidFill>
                  <a:schemeClr val="accent1">
                    <a:lumMod val="75000"/>
                  </a:schemeClr>
                </a:solidFill>
              </a:rPr>
              <a:t>Socios del PARTENARIADO</a:t>
            </a:r>
            <a:endParaRPr lang="es-E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16C023-67E5-4863-AD47-A91B711825F6}"/>
              </a:ext>
            </a:extLst>
          </p:cNvPr>
          <p:cNvSpPr txBox="1"/>
          <p:nvPr/>
        </p:nvSpPr>
        <p:spPr>
          <a:xfrm>
            <a:off x="3623238" y="3569677"/>
            <a:ext cx="9466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</a:pPr>
            <a:r>
              <a:rPr lang="es-ES" sz="2400" dirty="0"/>
              <a:t>   </a:t>
            </a:r>
            <a:r>
              <a:rPr lang="es-ES" sz="2400" b="1" dirty="0"/>
              <a:t>Asociación de Municipios Cova Da Beira</a:t>
            </a:r>
            <a:r>
              <a:rPr lang="es-ES" sz="2400" dirty="0"/>
              <a:t> (AMCB)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ES" sz="2400" dirty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ES" sz="2400" dirty="0"/>
          </a:p>
          <a:p>
            <a:pPr marL="285750" indent="-285750" algn="just">
              <a:buClr>
                <a:schemeClr val="accent1"/>
              </a:buClr>
            </a:pPr>
            <a:endParaRPr lang="es-ES" sz="2400" dirty="0"/>
          </a:p>
          <a:p>
            <a:pPr marL="285750" indent="-285750" algn="just">
              <a:buClr>
                <a:schemeClr val="accent1"/>
              </a:buClr>
            </a:pPr>
            <a:r>
              <a:rPr lang="es-ES" sz="2400" dirty="0"/>
              <a:t>                        </a:t>
            </a:r>
            <a:r>
              <a:rPr lang="es-ES" sz="2400" b="1" dirty="0"/>
              <a:t>Fundación Naturaleza y Hombre </a:t>
            </a:r>
            <a:r>
              <a:rPr lang="es-ES" sz="2400" dirty="0"/>
              <a:t>(FNYH)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7ABD12-843C-4098-A041-E1047BD8870A}"/>
              </a:ext>
            </a:extLst>
          </p:cNvPr>
          <p:cNvSpPr txBox="1"/>
          <p:nvPr/>
        </p:nvSpPr>
        <p:spPr>
          <a:xfrm>
            <a:off x="869462" y="2314330"/>
            <a:ext cx="1026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</a:pPr>
            <a:r>
              <a:rPr lang="es-ES" sz="2400" dirty="0"/>
              <a:t>                   </a:t>
            </a:r>
            <a:r>
              <a:rPr lang="es-ES" sz="2400" b="1" dirty="0"/>
              <a:t>Diputación Provincial de Salamanca </a:t>
            </a:r>
            <a:r>
              <a:rPr lang="es-ES" sz="2400" dirty="0"/>
              <a:t>(DPS)</a:t>
            </a:r>
          </a:p>
          <a:p>
            <a:pPr marL="285750" indent="-285750" algn="just">
              <a:buClr>
                <a:schemeClr val="accent1"/>
              </a:buClr>
            </a:pPr>
            <a:endParaRPr lang="es-ES" sz="2400" dirty="0"/>
          </a:p>
          <a:p>
            <a:pPr marL="285750" indent="-285750" algn="just">
              <a:buClr>
                <a:schemeClr val="accent1"/>
              </a:buClr>
            </a:pPr>
            <a:endParaRPr lang="es-ES" sz="2400" dirty="0"/>
          </a:p>
          <a:p>
            <a:pPr marL="285750" indent="-285750" algn="just">
              <a:buClr>
                <a:schemeClr val="accent1"/>
              </a:buClr>
            </a:pPr>
            <a:endParaRPr lang="es-ES" sz="2400" dirty="0"/>
          </a:p>
          <a:p>
            <a:pPr marL="285750" indent="-285750" algn="just">
              <a:buClr>
                <a:schemeClr val="accent1"/>
              </a:buClr>
            </a:pPr>
            <a:endParaRPr lang="es-ES" sz="2400" dirty="0"/>
          </a:p>
          <a:p>
            <a:endParaRPr lang="es-ES" dirty="0"/>
          </a:p>
        </p:txBody>
      </p:sp>
      <p:pic>
        <p:nvPicPr>
          <p:cNvPr id="8" name="7 Imagen" descr="Resultado de imagen de logotipo diputacion salamanc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38" y="2097504"/>
            <a:ext cx="1409700" cy="79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Resultado de imagen de logotipo fundacion naturaleza y hombr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0623" y="4742068"/>
            <a:ext cx="1028700" cy="86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Conector recto"/>
          <p:cNvCxnSpPr/>
          <p:nvPr/>
        </p:nvCxnSpPr>
        <p:spPr>
          <a:xfrm>
            <a:off x="756138" y="1758462"/>
            <a:ext cx="103749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537184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>
                <a:solidFill>
                  <a:schemeClr val="accent1">
                    <a:lumMod val="75000"/>
                  </a:schemeClr>
                </a:solidFill>
              </a:rPr>
              <a:t>Actividad 1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type="body" sz="half" idx="2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 fontScale="32500" lnSpcReduction="20000"/>
          </a:bodyPr>
          <a:lstStyle/>
          <a:p>
            <a:endParaRPr lang="es-ES" sz="3600" dirty="0"/>
          </a:p>
          <a:p>
            <a:endParaRPr lang="es-ES" sz="3600" dirty="0"/>
          </a:p>
          <a:p>
            <a:pPr marL="0" indent="0" algn="ctr">
              <a:buNone/>
            </a:pPr>
            <a:r>
              <a:rPr lang="es-ES" sz="7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ALERTA TEMPRANA DE INCENDIOS</a:t>
            </a:r>
          </a:p>
        </p:txBody>
      </p:sp>
      <p:pic>
        <p:nvPicPr>
          <p:cNvPr id="25602" name="Picture 2" descr="https://infoamazonia.org/wp-content/uploads/sites/7/2019/01/unnamed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584" b="1658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171035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28640-3C97-4660-BC6B-AC380D33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CONSISTE: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024128" y="1878903"/>
            <a:ext cx="9720071" cy="4822521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latin typeface="Century Gothic" pitchFamily="34" charset="0"/>
              </a:rPr>
              <a:t>Instalación de visores ópticos y </a:t>
            </a:r>
            <a:r>
              <a:rPr lang="es-ES" sz="2400" dirty="0" err="1">
                <a:latin typeface="Century Gothic" pitchFamily="34" charset="0"/>
              </a:rPr>
              <a:t>termográficos</a:t>
            </a:r>
            <a:r>
              <a:rPr lang="es-ES" sz="2400" dirty="0">
                <a:latin typeface="Century Gothic" pitchFamily="34" charset="0"/>
              </a:rPr>
              <a:t>, que a través de un software con algoritmos de alerta temprana, mandarán vía wifi la señal de alerta al centro de control.</a:t>
            </a:r>
          </a:p>
          <a:p>
            <a:endParaRPr lang="es-ES" sz="2800" dirty="0"/>
          </a:p>
          <a:p>
            <a:endParaRPr lang="es-ES" sz="2800" dirty="0"/>
          </a:p>
        </p:txBody>
      </p:sp>
      <p:pic>
        <p:nvPicPr>
          <p:cNvPr id="9" name="Picture 2" descr="https://www.biofronterabinsal.eu/wp-content/uploads/2019/09/sistema-aler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10" y="3265785"/>
            <a:ext cx="3782860" cy="286038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Resultado de imagen de gestión y coordinación"/>
          <p:cNvPicPr/>
          <p:nvPr/>
        </p:nvPicPr>
        <p:blipFill rotWithShape="1">
          <a:blip r:embed="rId3" cstate="print"/>
          <a:srcRect l="-392" t="15712" r="-1" b="17043"/>
          <a:stretch/>
        </p:blipFill>
        <p:spPr bwMode="auto">
          <a:xfrm>
            <a:off x="3219188" y="3744358"/>
            <a:ext cx="2855935" cy="266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931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chemeClr val="accent1">
                    <a:lumMod val="75000"/>
                  </a:schemeClr>
                </a:solidFill>
              </a:rPr>
              <a:t>Pretende: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9" y="1533963"/>
            <a:ext cx="9720071" cy="48167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000" dirty="0"/>
          </a:p>
          <a:p>
            <a:pPr marL="0" indent="0" algn="just">
              <a:buNone/>
            </a:pPr>
            <a:r>
              <a:rPr lang="es-ES" sz="2400" dirty="0">
                <a:latin typeface="Century Gothic" pitchFamily="34" charset="0"/>
              </a:rPr>
              <a:t>Consolidar un sistema transfronterizo de prevención temprana de riesgos naturales, especialmente los incendios forestales próximos a zonas urbanas.</a:t>
            </a:r>
          </a:p>
        </p:txBody>
      </p:sp>
      <p:pic>
        <p:nvPicPr>
          <p:cNvPr id="11" name="Imagen 10" descr="Resultado de imagen de sistemas de alerta temprana de incendios en españ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263" y="3557391"/>
            <a:ext cx="7452986" cy="291852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98367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</TotalTime>
  <Words>687</Words>
  <Application>Microsoft Office PowerPoint</Application>
  <PresentationFormat>Panorámica</PresentationFormat>
  <Paragraphs>152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Century Gothic</vt:lpstr>
      <vt:lpstr>Corbel</vt:lpstr>
      <vt:lpstr>Times New Roman</vt:lpstr>
      <vt:lpstr>Tw Cen MT</vt:lpstr>
      <vt:lpstr>Tw Cen MT Condensed</vt:lpstr>
      <vt:lpstr>Tw Cen MT Condensed Extra Bold</vt:lpstr>
      <vt:lpstr>Wingdings</vt:lpstr>
      <vt:lpstr>Wingdings 3</vt:lpstr>
      <vt:lpstr>Integral</vt:lpstr>
      <vt:lpstr>Espiral</vt:lpstr>
      <vt:lpstr>Tema de Office</vt:lpstr>
      <vt:lpstr>PROYECTO BIOFRONTERA I </vt:lpstr>
      <vt:lpstr>PROYECTO</vt:lpstr>
      <vt:lpstr>LA UNIÓN EUROPEA</vt:lpstr>
      <vt:lpstr>Presentación de PowerPoint</vt:lpstr>
      <vt:lpstr>       0033_BIOFRONTERA_BIN_SAL_3_E </vt:lpstr>
      <vt:lpstr>Socios del PARTENARIADO</vt:lpstr>
      <vt:lpstr>Actividad 1</vt:lpstr>
      <vt:lpstr>CONSISTE:</vt:lpstr>
      <vt:lpstr>Pretende:</vt:lpstr>
      <vt:lpstr>Localización</vt:lpstr>
      <vt:lpstr>Actividad 2</vt:lpstr>
      <vt:lpstr>consiste</vt:lpstr>
      <vt:lpstr>pretende</vt:lpstr>
      <vt:lpstr>localización</vt:lpstr>
      <vt:lpstr>Actividad 3</vt:lpstr>
      <vt:lpstr> CONSISTE  Adquisición de vehículos y equipamiento individual para el personal responsable de la lucha contra incendios</vt:lpstr>
      <vt:lpstr>PRETENDE</vt:lpstr>
      <vt:lpstr>LOCALIZACIÓN</vt:lpstr>
      <vt:lpstr>Actividad 4</vt:lpstr>
      <vt:lpstr>CONSISTE</vt:lpstr>
      <vt:lpstr>PRETENDE</vt:lpstr>
      <vt:lpstr>LOCALIZACIÓN</vt:lpstr>
      <vt:lpstr>Actividad 5</vt:lpstr>
      <vt:lpstr>Cooperación de los socios</vt:lpstr>
      <vt:lpstr>Actividad 6</vt:lpstr>
      <vt:lpstr>DIFUSIÓN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</dc:creator>
  <cp:lastModifiedBy>María Belén Hernández Alonso</cp:lastModifiedBy>
  <cp:revision>206</cp:revision>
  <dcterms:created xsi:type="dcterms:W3CDTF">2018-06-22T08:59:59Z</dcterms:created>
  <dcterms:modified xsi:type="dcterms:W3CDTF">2019-12-04T11:00:39Z</dcterms:modified>
</cp:coreProperties>
</file>